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80" r:id="rId2"/>
    <p:sldMasterId id="2147483650" r:id="rId3"/>
    <p:sldMasterId id="2147483660" r:id="rId4"/>
    <p:sldMasterId id="2147483669" r:id="rId5"/>
    <p:sldMasterId id="2147483676" r:id="rId6"/>
  </p:sldMasterIdLst>
  <p:notesMasterIdLst>
    <p:notesMasterId r:id="rId16"/>
  </p:notesMasterIdLst>
  <p:handoutMasterIdLst>
    <p:handoutMasterId r:id="rId17"/>
  </p:handoutMasterIdLst>
  <p:sldIdLst>
    <p:sldId id="258" r:id="rId7"/>
    <p:sldId id="256" r:id="rId8"/>
    <p:sldId id="263" r:id="rId9"/>
    <p:sldId id="269" r:id="rId10"/>
    <p:sldId id="264" r:id="rId11"/>
    <p:sldId id="265" r:id="rId12"/>
    <p:sldId id="270" r:id="rId13"/>
    <p:sldId id="268"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7C"/>
    <a:srgbClr val="A30C33"/>
    <a:srgbClr val="790A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3"/>
  </p:normalViewPr>
  <p:slideViewPr>
    <p:cSldViewPr showGuides="1">
      <p:cViewPr varScale="1">
        <p:scale>
          <a:sx n="68" d="100"/>
          <a:sy n="68" d="100"/>
        </p:scale>
        <p:origin x="524" y="4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172D5F-D4AF-B5A3-E203-53E2F65FD0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6845C9B-1A03-3377-61B3-B56782029E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8A3B82-CE2C-4CFB-AEBF-1FFFE82D96E9}" type="datetimeFigureOut">
              <a:rPr lang="en-US" smtClean="0"/>
              <a:t>1/27/2025</a:t>
            </a:fld>
            <a:endParaRPr lang="en-US"/>
          </a:p>
        </p:txBody>
      </p:sp>
      <p:sp>
        <p:nvSpPr>
          <p:cNvPr id="4" name="Footer Placeholder 3">
            <a:extLst>
              <a:ext uri="{FF2B5EF4-FFF2-40B4-BE49-F238E27FC236}">
                <a16:creationId xmlns:a16="http://schemas.microsoft.com/office/drawing/2014/main" id="{34378F89-D25F-1A61-5FD9-5FD25364FB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70795D-24D1-D5DF-2EF9-3D86FA465EB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76102A-00D1-475C-A507-1373C3083397}" type="slidenum">
              <a:rPr lang="en-US" smtClean="0"/>
              <a:t>‹#›</a:t>
            </a:fld>
            <a:endParaRPr lang="en-US"/>
          </a:p>
        </p:txBody>
      </p:sp>
    </p:spTree>
    <p:extLst>
      <p:ext uri="{BB962C8B-B14F-4D97-AF65-F5344CB8AC3E}">
        <p14:creationId xmlns:p14="http://schemas.microsoft.com/office/powerpoint/2010/main" val="748063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BB32BD-2CA7-4C2E-A2AF-1D86625FFA06}" type="datetimeFigureOut">
              <a:rPr lang="en-US" smtClean="0"/>
              <a:pPr/>
              <a:t>1/27/2025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D6C4EB-DE73-41E0-AD04-9F317D671CC6}" type="slidenum">
              <a:rPr lang="en-US" smtClean="0"/>
              <a:pPr/>
              <a:t>‹#›</a:t>
            </a:fld>
            <a:endParaRPr lang="en-US"/>
          </a:p>
        </p:txBody>
      </p:sp>
    </p:spTree>
    <p:extLst>
      <p:ext uri="{BB962C8B-B14F-4D97-AF65-F5344CB8AC3E}">
        <p14:creationId xmlns:p14="http://schemas.microsoft.com/office/powerpoint/2010/main" val="11398611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419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y 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994400" y="1752601"/>
            <a:ext cx="5994400" cy="1219200"/>
          </a:xfrm>
          <a:prstGeom prst="rect">
            <a:avLst/>
          </a:prstGeom>
        </p:spPr>
        <p:txBody>
          <a:bodyPr anchor="t">
            <a:normAutofit/>
          </a:bodyPr>
          <a:lstStyle>
            <a:lvl1pPr algn="l">
              <a:defRPr sz="3400" baseline="0">
                <a:solidFill>
                  <a:schemeClr val="bg1"/>
                </a:solidFill>
                <a:latin typeface="Arial"/>
                <a:cs typeface="Arial"/>
              </a:defRPr>
            </a:lvl1pPr>
          </a:lstStyle>
          <a:p>
            <a:r>
              <a:rPr lang="en-US" dirty="0"/>
              <a:t>Click to add title </a:t>
            </a:r>
          </a:p>
        </p:txBody>
      </p:sp>
      <p:sp>
        <p:nvSpPr>
          <p:cNvPr id="8" name="Subtitle 2"/>
          <p:cNvSpPr>
            <a:spLocks noGrp="1"/>
          </p:cNvSpPr>
          <p:nvPr>
            <p:ph type="subTitle" idx="1" hasCustomPrompt="1"/>
          </p:nvPr>
        </p:nvSpPr>
        <p:spPr>
          <a:xfrm>
            <a:off x="5994400" y="2971800"/>
            <a:ext cx="5994400" cy="1066800"/>
          </a:xfrm>
          <a:prstGeom prst="rect">
            <a:avLst/>
          </a:prstGeom>
        </p:spPr>
        <p:txBody>
          <a:bodyPr>
            <a:normAutofit/>
          </a:bodyPr>
          <a:lstStyle>
            <a:lvl1pPr marL="0" indent="0" algn="l">
              <a:buNone/>
              <a:defRPr sz="24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3383462407"/>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838B823-C5FE-4C83-8A2E-7ECD13D0DD8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A4302B-8015-48DE-8410-EA8E44C61F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3D49CD1-E842-4BC1-9004-DC6D0AA3C0FD}"/>
              </a:ext>
            </a:extLst>
          </p:cNvPr>
          <p:cNvSpPr>
            <a:spLocks noGrp="1" noChangeArrowheads="1"/>
          </p:cNvSpPr>
          <p:nvPr>
            <p:ph type="sldNum" sz="quarter" idx="12"/>
          </p:nvPr>
        </p:nvSpPr>
        <p:spPr>
          <a:ln/>
        </p:spPr>
        <p:txBody>
          <a:bodyPr/>
          <a:lstStyle>
            <a:lvl1pPr>
              <a:defRPr/>
            </a:lvl1pPr>
          </a:lstStyle>
          <a:p>
            <a:pPr>
              <a:defRPr/>
            </a:pPr>
            <a:fld id="{D4EA6BAD-122C-4F23-9E43-5391C7E77148}" type="slidenum">
              <a:rPr lang="en-US" altLang="en-US"/>
              <a:pPr>
                <a:defRPr/>
              </a:pPr>
              <a:t>‹#›</a:t>
            </a:fld>
            <a:endParaRPr lang="en-US" altLang="en-US"/>
          </a:p>
        </p:txBody>
      </p:sp>
    </p:spTree>
    <p:extLst>
      <p:ext uri="{BB962C8B-B14F-4D97-AF65-F5344CB8AC3E}">
        <p14:creationId xmlns:p14="http://schemas.microsoft.com/office/powerpoint/2010/main" val="2183572899"/>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y 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p:spPr>
        <p:txBody>
          <a:bodyPr anchor="t">
            <a:noAutofit/>
          </a:bodyPr>
          <a:lstStyle>
            <a:lvl1pPr algn="ctr">
              <a:defRPr sz="4000" baseline="0">
                <a:solidFill>
                  <a:schemeClr val="bg1"/>
                </a:solidFill>
                <a:latin typeface="Arial"/>
                <a:cs typeface="Arial"/>
              </a:defRPr>
            </a:lvl1pPr>
          </a:lstStyle>
          <a:p>
            <a:r>
              <a:rPr lang="en-US" dirty="0"/>
              <a:t>Click to add title</a:t>
            </a:r>
          </a:p>
        </p:txBody>
      </p:sp>
    </p:spTree>
    <p:extLst>
      <p:ext uri="{BB962C8B-B14F-4D97-AF65-F5344CB8AC3E}">
        <p14:creationId xmlns:p14="http://schemas.microsoft.com/office/powerpoint/2010/main" val="3212555706"/>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y Title Subtitle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p:spPr>
        <p:txBody>
          <a:bodyPr anchor="t">
            <a:normAutofit/>
          </a:bodyPr>
          <a:lstStyle>
            <a:lvl1pPr algn="l">
              <a:defRPr sz="3200" baseline="0">
                <a:solidFill>
                  <a:schemeClr val="bg1"/>
                </a:solidFill>
                <a:latin typeface="Arial"/>
                <a:cs typeface="Arial"/>
              </a:defRPr>
            </a:lvl1pPr>
          </a:lstStyle>
          <a:p>
            <a:r>
              <a:rPr lang="en-US" dirty="0"/>
              <a:t>Click to add title</a:t>
            </a:r>
          </a:p>
        </p:txBody>
      </p:sp>
      <p:sp>
        <p:nvSpPr>
          <p:cNvPr id="8" name="Subtitle 2"/>
          <p:cNvSpPr>
            <a:spLocks noGrp="1"/>
          </p:cNvSpPr>
          <p:nvPr>
            <p:ph type="subTitle" idx="1" hasCustomPrompt="1"/>
          </p:nvPr>
        </p:nvSpPr>
        <p:spPr>
          <a:xfrm>
            <a:off x="1524000" y="1481328"/>
            <a:ext cx="10160000" cy="423672"/>
          </a:xfrm>
        </p:spPr>
        <p:txBody>
          <a:bodyPr anchor="t">
            <a:normAutofit/>
          </a:bodyPr>
          <a:lstStyle>
            <a:lvl1pPr marL="0" indent="0" algn="l">
              <a:buNone/>
              <a:defRPr sz="1800" b="1">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
        <p:nvSpPr>
          <p:cNvPr id="9" name="Content Placeholder 2"/>
          <p:cNvSpPr>
            <a:spLocks noGrp="1"/>
          </p:cNvSpPr>
          <p:nvPr>
            <p:ph idx="13"/>
          </p:nvPr>
        </p:nvSpPr>
        <p:spPr>
          <a:xfrm>
            <a:off x="1524000" y="2148841"/>
            <a:ext cx="10160000" cy="356616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3977026"/>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y Title and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524000" y="914402"/>
            <a:ext cx="10160000" cy="609599"/>
          </a:xfrm>
        </p:spPr>
        <p:txBody>
          <a:bodyPr anchor="t">
            <a:normAutofit/>
          </a:bodyPr>
          <a:lstStyle>
            <a:lvl1pPr algn="l">
              <a:defRPr sz="3200" baseline="0">
                <a:solidFill>
                  <a:schemeClr val="bg1"/>
                </a:solidFill>
                <a:latin typeface="Arial"/>
                <a:cs typeface="Arial"/>
              </a:defRPr>
            </a:lvl1pPr>
          </a:lstStyle>
          <a:p>
            <a:r>
              <a:rPr lang="en-US" dirty="0"/>
              <a:t>Click to add title</a:t>
            </a:r>
          </a:p>
        </p:txBody>
      </p:sp>
      <p:sp>
        <p:nvSpPr>
          <p:cNvPr id="9" name="Content Placeholder 2"/>
          <p:cNvSpPr>
            <a:spLocks noGrp="1"/>
          </p:cNvSpPr>
          <p:nvPr>
            <p:ph idx="13"/>
          </p:nvPr>
        </p:nvSpPr>
        <p:spPr>
          <a:xfrm>
            <a:off x="1524000" y="1767841"/>
            <a:ext cx="10160000" cy="356616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3414925"/>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ay Two Content">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016000" y="914402"/>
            <a:ext cx="10160000" cy="609599"/>
          </a:xfrm>
        </p:spPr>
        <p:txBody>
          <a:bodyPr anchor="t">
            <a:normAutofit/>
          </a:bodyPr>
          <a:lstStyle>
            <a:lvl1pPr algn="ctr">
              <a:defRPr sz="3200" baseline="0">
                <a:solidFill>
                  <a:schemeClr val="bg1"/>
                </a:solidFill>
                <a:latin typeface="Arial"/>
                <a:cs typeface="Arial"/>
              </a:defRPr>
            </a:lvl1pPr>
          </a:lstStyle>
          <a:p>
            <a:r>
              <a:rPr lang="en-US" dirty="0"/>
              <a:t>Click to add title</a:t>
            </a:r>
          </a:p>
        </p:txBody>
      </p:sp>
      <p:sp>
        <p:nvSpPr>
          <p:cNvPr id="11" name="Content Placeholder 2"/>
          <p:cNvSpPr>
            <a:spLocks noGrp="1"/>
          </p:cNvSpPr>
          <p:nvPr>
            <p:ph idx="13"/>
          </p:nvPr>
        </p:nvSpPr>
        <p:spPr>
          <a:xfrm>
            <a:off x="609600" y="1752600"/>
            <a:ext cx="5384800" cy="411480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4"/>
          </p:nvPr>
        </p:nvSpPr>
        <p:spPr>
          <a:xfrm>
            <a:off x="6197600" y="1752600"/>
            <a:ext cx="5384800" cy="411480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988268"/>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y Picture with Caption">
    <p:spTree>
      <p:nvGrpSpPr>
        <p:cNvPr id="1" name=""/>
        <p:cNvGrpSpPr/>
        <p:nvPr/>
      </p:nvGrpSpPr>
      <p:grpSpPr>
        <a:xfrm>
          <a:off x="0" y="0"/>
          <a:ext cx="0" cy="0"/>
          <a:chOff x="0" y="0"/>
          <a:chExt cx="0" cy="0"/>
        </a:xfrm>
      </p:grpSpPr>
      <p:sp>
        <p:nvSpPr>
          <p:cNvPr id="5" name="Title 1"/>
          <p:cNvSpPr>
            <a:spLocks noGrp="1"/>
          </p:cNvSpPr>
          <p:nvPr>
            <p:ph type="title"/>
          </p:nvPr>
        </p:nvSpPr>
        <p:spPr>
          <a:xfrm>
            <a:off x="2389717" y="4800600"/>
            <a:ext cx="7315200" cy="566738"/>
          </a:xfrm>
        </p:spPr>
        <p:txBody>
          <a:bodyPr anchor="b">
            <a:normAutofit/>
          </a:bodyPr>
          <a:lstStyle>
            <a:lvl1pPr algn="l">
              <a:defRPr sz="1800" b="1">
                <a:solidFill>
                  <a:schemeClr val="bg1"/>
                </a:solidFill>
                <a:latin typeface="Arial"/>
                <a:cs typeface="Arial"/>
              </a:defRPr>
            </a:lvl1pPr>
          </a:lstStyle>
          <a:p>
            <a:r>
              <a:rPr lang="en-US" dirty="0"/>
              <a:t>Click to edit Master title style</a:t>
            </a:r>
          </a:p>
        </p:txBody>
      </p:sp>
      <p:sp>
        <p:nvSpPr>
          <p:cNvPr id="6" name="Picture Placeholder 2"/>
          <p:cNvSpPr>
            <a:spLocks noGrp="1"/>
          </p:cNvSpPr>
          <p:nvPr>
            <p:ph type="pic" idx="1"/>
          </p:nvPr>
        </p:nvSpPr>
        <p:spPr>
          <a:xfrm>
            <a:off x="2389717" y="612775"/>
            <a:ext cx="73152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Text Placeholder 3"/>
          <p:cNvSpPr>
            <a:spLocks noGrp="1"/>
          </p:cNvSpPr>
          <p:nvPr>
            <p:ph type="body" sz="half" idx="2"/>
          </p:nvPr>
        </p:nvSpPr>
        <p:spPr>
          <a:xfrm>
            <a:off x="2389717" y="5367338"/>
            <a:ext cx="7315200" cy="804862"/>
          </a:xfrm>
        </p:spPr>
        <p:txBody>
          <a:bodyPr>
            <a:normAutofit/>
          </a:bodyPr>
          <a:lstStyle>
            <a:lvl1pPr marL="0" indent="0">
              <a:buNone/>
              <a:defRPr sz="120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465076351"/>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361290"/>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ed 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a:prstGeom prst="rect">
            <a:avLst/>
          </a:prstGeom>
        </p:spPr>
        <p:txBody>
          <a:bodyPr anchor="t">
            <a:noAutofit/>
          </a:bodyPr>
          <a:lstStyle>
            <a:lvl1pPr algn="ctr">
              <a:defRPr sz="4000" baseline="0">
                <a:solidFill>
                  <a:schemeClr val="bg1"/>
                </a:solidFill>
                <a:latin typeface="Arial"/>
                <a:cs typeface="Arial"/>
              </a:defRPr>
            </a:lvl1pPr>
          </a:lstStyle>
          <a:p>
            <a:r>
              <a:rPr lang="en-US" dirty="0"/>
              <a:t>Click to add title</a:t>
            </a:r>
          </a:p>
        </p:txBody>
      </p:sp>
    </p:spTree>
    <p:extLst>
      <p:ext uri="{BB962C8B-B14F-4D97-AF65-F5344CB8AC3E}">
        <p14:creationId xmlns:p14="http://schemas.microsoft.com/office/powerpoint/2010/main" val="2037156602"/>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d Title Subtitle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a:prstGeom prst="rect">
            <a:avLst/>
          </a:prstGeom>
        </p:spPr>
        <p:txBody>
          <a:bodyPr anchor="t">
            <a:normAutofit/>
          </a:bodyPr>
          <a:lstStyle>
            <a:lvl1pPr algn="l">
              <a:defRPr sz="3200" baseline="0">
                <a:solidFill>
                  <a:schemeClr val="bg1"/>
                </a:solidFill>
                <a:latin typeface="Arial"/>
                <a:cs typeface="Arial"/>
              </a:defRPr>
            </a:lvl1pPr>
          </a:lstStyle>
          <a:p>
            <a:r>
              <a:rPr lang="en-US" dirty="0"/>
              <a:t>Click to add title</a:t>
            </a:r>
          </a:p>
        </p:txBody>
      </p:sp>
      <p:sp>
        <p:nvSpPr>
          <p:cNvPr id="8" name="Subtitle 2"/>
          <p:cNvSpPr>
            <a:spLocks noGrp="1"/>
          </p:cNvSpPr>
          <p:nvPr>
            <p:ph type="subTitle" idx="1" hasCustomPrompt="1"/>
          </p:nvPr>
        </p:nvSpPr>
        <p:spPr>
          <a:xfrm>
            <a:off x="1524000" y="1481328"/>
            <a:ext cx="10160000" cy="423672"/>
          </a:xfrm>
          <a:prstGeom prst="rect">
            <a:avLst/>
          </a:prstGeom>
        </p:spPr>
        <p:txBody>
          <a:bodyPr anchor="t">
            <a:normAutofit/>
          </a:bodyPr>
          <a:lstStyle>
            <a:lvl1pPr marL="0" indent="0" algn="l">
              <a:buNone/>
              <a:defRPr sz="1800" b="1">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
        <p:nvSpPr>
          <p:cNvPr id="9" name="Content Placeholder 2"/>
          <p:cNvSpPr>
            <a:spLocks noGrp="1"/>
          </p:cNvSpPr>
          <p:nvPr>
            <p:ph idx="13"/>
          </p:nvPr>
        </p:nvSpPr>
        <p:spPr>
          <a:xfrm>
            <a:off x="1524000" y="2148841"/>
            <a:ext cx="10160000" cy="356616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98849170"/>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d Title and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a:prstGeom prst="rect">
            <a:avLst/>
          </a:prstGeom>
        </p:spPr>
        <p:txBody>
          <a:bodyPr anchor="t">
            <a:normAutofit/>
          </a:bodyPr>
          <a:lstStyle>
            <a:lvl1pPr algn="l">
              <a:defRPr sz="3200" baseline="0">
                <a:solidFill>
                  <a:schemeClr val="bg1"/>
                </a:solidFill>
                <a:latin typeface="Arial"/>
                <a:cs typeface="Arial"/>
              </a:defRPr>
            </a:lvl1pPr>
          </a:lstStyle>
          <a:p>
            <a:r>
              <a:rPr lang="en-US" dirty="0"/>
              <a:t>Click to add title</a:t>
            </a:r>
          </a:p>
        </p:txBody>
      </p:sp>
      <p:sp>
        <p:nvSpPr>
          <p:cNvPr id="8" name="Content Placeholder 2"/>
          <p:cNvSpPr>
            <a:spLocks noGrp="1"/>
          </p:cNvSpPr>
          <p:nvPr>
            <p:ph idx="13"/>
          </p:nvPr>
        </p:nvSpPr>
        <p:spPr>
          <a:xfrm>
            <a:off x="1524000" y="1767841"/>
            <a:ext cx="10160000" cy="356616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8779836"/>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 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994400" y="1752601"/>
            <a:ext cx="5994400" cy="1219200"/>
          </a:xfrm>
          <a:prstGeom prst="rect">
            <a:avLst/>
          </a:prstGeom>
        </p:spPr>
        <p:txBody>
          <a:bodyPr anchor="t">
            <a:normAutofit/>
          </a:bodyPr>
          <a:lstStyle>
            <a:lvl1pPr algn="l">
              <a:defRPr sz="3400" baseline="0">
                <a:solidFill>
                  <a:schemeClr val="bg1"/>
                </a:solidFill>
                <a:latin typeface="Arial"/>
                <a:cs typeface="Arial"/>
              </a:defRPr>
            </a:lvl1pPr>
          </a:lstStyle>
          <a:p>
            <a:r>
              <a:rPr lang="en-US" dirty="0"/>
              <a:t>Click to add title </a:t>
            </a:r>
          </a:p>
        </p:txBody>
      </p:sp>
      <p:sp>
        <p:nvSpPr>
          <p:cNvPr id="8" name="Subtitle 2"/>
          <p:cNvSpPr>
            <a:spLocks noGrp="1"/>
          </p:cNvSpPr>
          <p:nvPr>
            <p:ph type="subTitle" idx="1" hasCustomPrompt="1"/>
          </p:nvPr>
        </p:nvSpPr>
        <p:spPr>
          <a:xfrm>
            <a:off x="5994400" y="2971800"/>
            <a:ext cx="5994400" cy="1066800"/>
          </a:xfrm>
          <a:prstGeom prst="rect">
            <a:avLst/>
          </a:prstGeom>
        </p:spPr>
        <p:txBody>
          <a:bodyPr>
            <a:normAutofit/>
          </a:bodyPr>
          <a:lstStyle>
            <a:lvl1pPr marL="0" indent="0" algn="l">
              <a:buNone/>
              <a:defRPr sz="24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3277869391"/>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d Two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016000" y="914402"/>
            <a:ext cx="10160000" cy="609599"/>
          </a:xfrm>
          <a:prstGeom prst="rect">
            <a:avLst/>
          </a:prstGeom>
        </p:spPr>
        <p:txBody>
          <a:bodyPr anchor="t">
            <a:normAutofit/>
          </a:bodyPr>
          <a:lstStyle>
            <a:lvl1pPr algn="ctr">
              <a:defRPr sz="3200" baseline="0">
                <a:solidFill>
                  <a:schemeClr val="bg1"/>
                </a:solidFill>
                <a:latin typeface="Arial"/>
                <a:cs typeface="Arial"/>
              </a:defRPr>
            </a:lvl1pPr>
          </a:lstStyle>
          <a:p>
            <a:r>
              <a:rPr lang="en-US" dirty="0"/>
              <a:t>Click to add title</a:t>
            </a:r>
          </a:p>
        </p:txBody>
      </p:sp>
      <p:sp>
        <p:nvSpPr>
          <p:cNvPr id="9" name="Content Placeholder 2"/>
          <p:cNvSpPr>
            <a:spLocks noGrp="1"/>
          </p:cNvSpPr>
          <p:nvPr>
            <p:ph idx="13"/>
          </p:nvPr>
        </p:nvSpPr>
        <p:spPr>
          <a:xfrm>
            <a:off x="609600" y="1752600"/>
            <a:ext cx="5384800" cy="411480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4"/>
          </p:nvPr>
        </p:nvSpPr>
        <p:spPr>
          <a:xfrm>
            <a:off x="6197600" y="1752600"/>
            <a:ext cx="5384800" cy="411480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4836674"/>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d Picture with Caption">
    <p:spTree>
      <p:nvGrpSpPr>
        <p:cNvPr id="1" name=""/>
        <p:cNvGrpSpPr/>
        <p:nvPr/>
      </p:nvGrpSpPr>
      <p:grpSpPr>
        <a:xfrm>
          <a:off x="0" y="0"/>
          <a:ext cx="0" cy="0"/>
          <a:chOff x="0" y="0"/>
          <a:chExt cx="0" cy="0"/>
        </a:xfrm>
      </p:grpSpPr>
      <p:sp>
        <p:nvSpPr>
          <p:cNvPr id="10" name="Title 1"/>
          <p:cNvSpPr>
            <a:spLocks noGrp="1"/>
          </p:cNvSpPr>
          <p:nvPr>
            <p:ph type="title"/>
          </p:nvPr>
        </p:nvSpPr>
        <p:spPr>
          <a:xfrm>
            <a:off x="2389717" y="4800600"/>
            <a:ext cx="7315200" cy="566738"/>
          </a:xfrm>
          <a:prstGeom prst="rect">
            <a:avLst/>
          </a:prstGeom>
        </p:spPr>
        <p:txBody>
          <a:bodyPr anchor="b">
            <a:normAutofit/>
          </a:bodyPr>
          <a:lstStyle>
            <a:lvl1pPr algn="l">
              <a:defRPr sz="1800" b="1">
                <a:solidFill>
                  <a:schemeClr val="bg1"/>
                </a:solidFill>
                <a:latin typeface="Arial"/>
                <a:cs typeface="Arial"/>
              </a:defRPr>
            </a:lvl1pPr>
          </a:lstStyle>
          <a:p>
            <a:r>
              <a:rPr lang="en-US" dirty="0"/>
              <a:t>Click to edit Master title style</a:t>
            </a:r>
          </a:p>
        </p:txBody>
      </p:sp>
      <p:sp>
        <p:nvSpPr>
          <p:cNvPr id="11" name="Picture Placeholder 2"/>
          <p:cNvSpPr>
            <a:spLocks noGrp="1"/>
          </p:cNvSpPr>
          <p:nvPr>
            <p:ph type="pic" idx="1"/>
          </p:nvPr>
        </p:nvSpPr>
        <p:spPr>
          <a:xfrm>
            <a:off x="2389717" y="612775"/>
            <a:ext cx="7315200" cy="4114800"/>
          </a:xfrm>
          <a:prstGeom prst="rect">
            <a:avLst/>
          </a:prstGeo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Text Placeholder 3"/>
          <p:cNvSpPr>
            <a:spLocks noGrp="1"/>
          </p:cNvSpPr>
          <p:nvPr>
            <p:ph type="body" sz="half" idx="2"/>
          </p:nvPr>
        </p:nvSpPr>
        <p:spPr>
          <a:xfrm>
            <a:off x="2389717" y="5367338"/>
            <a:ext cx="7315200" cy="804862"/>
          </a:xfrm>
          <a:prstGeom prst="rect">
            <a:avLst/>
          </a:prstGeom>
        </p:spPr>
        <p:txBody>
          <a:bodyPr>
            <a:normAutofit/>
          </a:bodyPr>
          <a:lstStyle>
            <a:lvl1pPr marL="0" indent="0">
              <a:buNone/>
              <a:defRPr sz="120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4005564178"/>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6955727"/>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with Caption">
    <p:spTree>
      <p:nvGrpSpPr>
        <p:cNvPr id="1" name=""/>
        <p:cNvGrpSpPr/>
        <p:nvPr/>
      </p:nvGrpSpPr>
      <p:grpSpPr>
        <a:xfrm>
          <a:off x="0" y="0"/>
          <a:ext cx="0" cy="0"/>
          <a:chOff x="0" y="0"/>
          <a:chExt cx="0" cy="0"/>
        </a:xfrm>
      </p:grpSpPr>
      <p:sp>
        <p:nvSpPr>
          <p:cNvPr id="7" name="Title 1"/>
          <p:cNvSpPr>
            <a:spLocks noGrp="1"/>
          </p:cNvSpPr>
          <p:nvPr>
            <p:ph type="title"/>
          </p:nvPr>
        </p:nvSpPr>
        <p:spPr>
          <a:xfrm>
            <a:off x="2438400" y="4800600"/>
            <a:ext cx="7315200" cy="566738"/>
          </a:xfrm>
          <a:prstGeom prst="rect">
            <a:avLst/>
          </a:prstGeom>
        </p:spPr>
        <p:txBody>
          <a:bodyPr anchor="b">
            <a:normAutofit/>
          </a:bodyPr>
          <a:lstStyle>
            <a:lvl1pPr algn="l">
              <a:defRPr sz="1800" b="1">
                <a:latin typeface="Arial"/>
                <a:cs typeface="Arial"/>
              </a:defRPr>
            </a:lvl1pPr>
          </a:lstStyle>
          <a:p>
            <a:r>
              <a:rPr lang="en-US" dirty="0"/>
              <a:t>Click to edit Master title style</a:t>
            </a:r>
          </a:p>
        </p:txBody>
      </p:sp>
      <p:sp>
        <p:nvSpPr>
          <p:cNvPr id="9" name="Text Placeholder 3"/>
          <p:cNvSpPr>
            <a:spLocks noGrp="1"/>
          </p:cNvSpPr>
          <p:nvPr>
            <p:ph type="body" sz="half" idx="2"/>
          </p:nvPr>
        </p:nvSpPr>
        <p:spPr>
          <a:xfrm>
            <a:off x="2438400" y="5367338"/>
            <a:ext cx="7315200" cy="804862"/>
          </a:xfrm>
          <a:prstGeom prst="rect">
            <a:avLst/>
          </a:prstGeom>
        </p:spPr>
        <p:txBody>
          <a:bodyPr>
            <a:normAutofit/>
          </a:bodyPr>
          <a:lstStyle>
            <a:lvl1pPr marL="0" indent="0">
              <a:buNone/>
              <a:defRPr sz="12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Content Placeholder 2"/>
          <p:cNvSpPr>
            <a:spLocks noGrp="1"/>
          </p:cNvSpPr>
          <p:nvPr>
            <p:ph idx="13"/>
          </p:nvPr>
        </p:nvSpPr>
        <p:spPr>
          <a:xfrm>
            <a:off x="2438400" y="609600"/>
            <a:ext cx="7315200" cy="4114800"/>
          </a:xfrm>
          <a:prstGeom prst="rect">
            <a:avLst/>
          </a:prstGeom>
        </p:spPr>
        <p:txBody>
          <a:bodyPr/>
          <a:lstStyle>
            <a:lvl1pPr marL="0" indent="0">
              <a:buFont typeface="Arial"/>
              <a:buNone/>
              <a:defRPr sz="1800">
                <a:solidFill>
                  <a:schemeClr val="tx1"/>
                </a:solidFill>
                <a:latin typeface="Arial"/>
                <a:cs typeface="Arial"/>
              </a:defRPr>
            </a:lvl1pPr>
            <a:lvl2pPr marL="403225" indent="-230188">
              <a:tabLst/>
              <a:defRPr sz="1800">
                <a:solidFill>
                  <a:schemeClr val="tx1"/>
                </a:solidFill>
                <a:latin typeface="Arial"/>
                <a:cs typeface="Arial"/>
              </a:defRPr>
            </a:lvl2pPr>
            <a:lvl3pPr marL="568325" indent="-165100">
              <a:defRPr sz="1800">
                <a:solidFill>
                  <a:schemeClr val="tx1"/>
                </a:solidFill>
                <a:latin typeface="Arial"/>
                <a:cs typeface="Arial"/>
              </a:defRPr>
            </a:lvl3pPr>
            <a:lvl4pPr marL="798513" indent="-230188">
              <a:defRPr sz="1800">
                <a:solidFill>
                  <a:schemeClr val="tx1"/>
                </a:solidFill>
                <a:latin typeface="Arial"/>
                <a:cs typeface="Arial"/>
              </a:defRPr>
            </a:lvl4pPr>
            <a:lvl5pPr marL="971550" indent="-173038">
              <a:defRPr sz="1800">
                <a:solidFill>
                  <a:schemeClr val="tx1"/>
                </a:solidFill>
                <a:latin typeface="Arial"/>
                <a:cs typeface="Arial"/>
              </a:defRPr>
            </a:lvl5pPr>
          </a:lstStyle>
          <a:p>
            <a:pPr lvl="0"/>
            <a:endParaRPr lang="en-US" dirty="0"/>
          </a:p>
        </p:txBody>
      </p:sp>
    </p:spTree>
    <p:extLst>
      <p:ext uri="{BB962C8B-B14F-4D97-AF65-F5344CB8AC3E}">
        <p14:creationId xmlns:p14="http://schemas.microsoft.com/office/powerpoint/2010/main" val="4076798598"/>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p:spPr>
        <p:txBody>
          <a:bodyPr anchor="t">
            <a:noAutofit/>
          </a:bodyPr>
          <a:lstStyle>
            <a:lvl1pPr algn="ctr">
              <a:defRPr sz="4000" baseline="0">
                <a:latin typeface="Arial"/>
                <a:cs typeface="Arial"/>
              </a:defRPr>
            </a:lvl1pPr>
          </a:lstStyle>
          <a:p>
            <a:r>
              <a:rPr lang="en-US" dirty="0"/>
              <a:t>Click to add title</a:t>
            </a:r>
          </a:p>
        </p:txBody>
      </p:sp>
    </p:spTree>
    <p:extLst>
      <p:ext uri="{BB962C8B-B14F-4D97-AF65-F5344CB8AC3E}">
        <p14:creationId xmlns:p14="http://schemas.microsoft.com/office/powerpoint/2010/main" val="2014363997"/>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914402"/>
            <a:ext cx="10160000" cy="609599"/>
          </a:xfrm>
        </p:spPr>
        <p:txBody>
          <a:bodyPr anchor="t">
            <a:normAutofit/>
          </a:bodyPr>
          <a:lstStyle>
            <a:lvl1pPr algn="l">
              <a:defRPr sz="3200" baseline="0">
                <a:latin typeface="Arial"/>
                <a:cs typeface="Arial"/>
              </a:defRPr>
            </a:lvl1pPr>
          </a:lstStyle>
          <a:p>
            <a:r>
              <a:rPr lang="en-US" dirty="0"/>
              <a:t>Click to add title</a:t>
            </a:r>
          </a:p>
        </p:txBody>
      </p:sp>
      <p:sp>
        <p:nvSpPr>
          <p:cNvPr id="3" name="Subtitle 2"/>
          <p:cNvSpPr>
            <a:spLocks noGrp="1"/>
          </p:cNvSpPr>
          <p:nvPr>
            <p:ph type="subTitle" idx="1" hasCustomPrompt="1"/>
          </p:nvPr>
        </p:nvSpPr>
        <p:spPr>
          <a:xfrm>
            <a:off x="1524000" y="1481328"/>
            <a:ext cx="10160000" cy="423672"/>
          </a:xfrm>
        </p:spPr>
        <p:txBody>
          <a:bodyPr anchor="t">
            <a:normAutofit/>
          </a:bodyPr>
          <a:lstStyle>
            <a:lvl1pPr marL="0" indent="0" algn="l">
              <a:buNone/>
              <a:defRPr sz="1800" b="1">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
        <p:nvSpPr>
          <p:cNvPr id="8" name="Content Placeholder 2"/>
          <p:cNvSpPr>
            <a:spLocks noGrp="1"/>
          </p:cNvSpPr>
          <p:nvPr>
            <p:ph idx="13"/>
          </p:nvPr>
        </p:nvSpPr>
        <p:spPr>
          <a:xfrm>
            <a:off x="1524000" y="2148841"/>
            <a:ext cx="10160000" cy="356616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56825284"/>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1524000" y="914402"/>
            <a:ext cx="10160000" cy="609599"/>
          </a:xfrm>
        </p:spPr>
        <p:txBody>
          <a:bodyPr anchor="t">
            <a:normAutofit/>
          </a:bodyPr>
          <a:lstStyle>
            <a:lvl1pPr algn="l">
              <a:defRPr sz="3200" baseline="0">
                <a:latin typeface="Arial"/>
                <a:cs typeface="Arial"/>
              </a:defRPr>
            </a:lvl1pPr>
          </a:lstStyle>
          <a:p>
            <a:r>
              <a:rPr lang="en-US" dirty="0"/>
              <a:t>Click to add title</a:t>
            </a:r>
          </a:p>
        </p:txBody>
      </p:sp>
      <p:sp>
        <p:nvSpPr>
          <p:cNvPr id="11" name="Content Placeholder 2"/>
          <p:cNvSpPr>
            <a:spLocks noGrp="1"/>
          </p:cNvSpPr>
          <p:nvPr>
            <p:ph idx="13"/>
          </p:nvPr>
        </p:nvSpPr>
        <p:spPr>
          <a:xfrm>
            <a:off x="1524000" y="1767841"/>
            <a:ext cx="10160000" cy="356616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8170882"/>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016000" y="914402"/>
            <a:ext cx="10160000" cy="609599"/>
          </a:xfrm>
        </p:spPr>
        <p:txBody>
          <a:bodyPr anchor="t">
            <a:normAutofit/>
          </a:bodyPr>
          <a:lstStyle>
            <a:lvl1pPr algn="ctr">
              <a:defRPr sz="3200" baseline="0">
                <a:latin typeface="Arial"/>
                <a:cs typeface="Arial"/>
              </a:defRPr>
            </a:lvl1pPr>
          </a:lstStyle>
          <a:p>
            <a:r>
              <a:rPr lang="en-US" dirty="0"/>
              <a:t>Click to add title</a:t>
            </a:r>
          </a:p>
        </p:txBody>
      </p:sp>
      <p:sp>
        <p:nvSpPr>
          <p:cNvPr id="9" name="Content Placeholder 2"/>
          <p:cNvSpPr>
            <a:spLocks noGrp="1"/>
          </p:cNvSpPr>
          <p:nvPr>
            <p:ph idx="13"/>
          </p:nvPr>
        </p:nvSpPr>
        <p:spPr>
          <a:xfrm>
            <a:off x="609600" y="1752600"/>
            <a:ext cx="5384800" cy="411480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4"/>
          </p:nvPr>
        </p:nvSpPr>
        <p:spPr>
          <a:xfrm>
            <a:off x="6197600" y="1752600"/>
            <a:ext cx="5384800" cy="411480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8423431"/>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normAutofit/>
          </a:bodyPr>
          <a:lstStyle>
            <a:lvl1pPr algn="l">
              <a:defRPr sz="1800" b="1">
                <a:latin typeface="Arial"/>
                <a:cs typeface="Arial"/>
              </a:defRPr>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normAutofit/>
          </a:bodyPr>
          <a:lstStyle>
            <a:lvl1pPr marL="0" indent="0">
              <a:buNone/>
              <a:defRPr sz="12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877038893"/>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9649916"/>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FDEEE83-A33E-4342-AD83-74872602D7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07D9B0-1673-45F8-91C5-54751807B4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AD8C731-0209-44E4-9415-F7D4F7F21036}"/>
              </a:ext>
            </a:extLst>
          </p:cNvPr>
          <p:cNvSpPr>
            <a:spLocks noGrp="1" noChangeArrowheads="1"/>
          </p:cNvSpPr>
          <p:nvPr>
            <p:ph type="sldNum" sz="quarter" idx="12"/>
          </p:nvPr>
        </p:nvSpPr>
        <p:spPr>
          <a:ln/>
        </p:spPr>
        <p:txBody>
          <a:bodyPr/>
          <a:lstStyle>
            <a:lvl1pPr>
              <a:defRPr/>
            </a:lvl1pPr>
          </a:lstStyle>
          <a:p>
            <a:pPr>
              <a:defRPr/>
            </a:pPr>
            <a:fld id="{96634E40-AA9A-412F-9403-6C45639991D1}" type="slidenum">
              <a:rPr lang="en-US" altLang="en-US"/>
              <a:pPr>
                <a:defRPr/>
              </a:pPr>
              <a:t>‹#›</a:t>
            </a:fld>
            <a:endParaRPr lang="en-US" altLang="en-US"/>
          </a:p>
        </p:txBody>
      </p:sp>
    </p:spTree>
    <p:extLst>
      <p:ext uri="{BB962C8B-B14F-4D97-AF65-F5344CB8AC3E}">
        <p14:creationId xmlns:p14="http://schemas.microsoft.com/office/powerpoint/2010/main" val="909610955"/>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5.png"/><Relationship Id="rId5" Type="http://schemas.openxmlformats.org/officeDocument/2006/relationships/slideLayout" Target="../slideLayouts/slideLayout7.xml"/><Relationship Id="rId10" Type="http://schemas.openxmlformats.org/officeDocument/2006/relationships/image" Target="../media/image4.jpeg"/><Relationship Id="rId4" Type="http://schemas.openxmlformats.org/officeDocument/2006/relationships/slideLayout" Target="../slideLayouts/slideLayout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Layout" Target="../slideLayouts/slideLayout13.xml"/><Relationship Id="rId7"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slideLayout" Target="../slideLayouts/slideLayout19.xml"/><Relationship Id="rId7"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6.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270211" cy="6903720"/>
          </a:xfrm>
          <a:prstGeom prst="rect">
            <a:avLst/>
          </a:prstGeom>
        </p:spPr>
      </p:pic>
      <p:sp>
        <p:nvSpPr>
          <p:cNvPr id="8" name="Date Placeholder 3"/>
          <p:cNvSpPr>
            <a:spLocks noGrp="1"/>
          </p:cNvSpPr>
          <p:nvPr>
            <p:ph type="dt" sz="half" idx="2"/>
          </p:nvPr>
        </p:nvSpPr>
        <p:spPr>
          <a:xfrm>
            <a:off x="304800" y="6356351"/>
            <a:ext cx="1016000" cy="365125"/>
          </a:xfrm>
          <a:prstGeom prst="rect">
            <a:avLst/>
          </a:prstGeom>
        </p:spPr>
        <p:txBody>
          <a:bodyPr/>
          <a:lstStyle>
            <a:lvl1pPr>
              <a:defRPr sz="1000">
                <a:solidFill>
                  <a:schemeClr val="bg1"/>
                </a:solidFill>
                <a:latin typeface="Arial"/>
                <a:cs typeface="Arial"/>
              </a:defRPr>
            </a:lvl1pPr>
          </a:lstStyle>
          <a:p>
            <a:fld id="{F493F0E7-16B9-4054-8A62-0240149D4B5C}" type="datetimeFigureOut">
              <a:rPr lang="en-US" smtClean="0"/>
              <a:pPr/>
              <a:t>1/27/2025</a:t>
            </a:fld>
            <a:endParaRPr lang="en-US" dirty="0"/>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3004760949"/>
      </p:ext>
    </p:extLst>
  </p:cSld>
  <p:clrMap bg1="lt1" tx1="dk1" bg2="lt2" tx2="dk2" accent1="accent1" accent2="accent2" accent3="accent3" accent4="accent4" accent5="accent5" accent6="accent6" hlink="hlink" folHlink="folHlink"/>
  <p:sldLayoutIdLst>
    <p:sldLayoutId id="2147483679" r:id="rId1"/>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9" name="Date Placeholder 3"/>
          <p:cNvSpPr>
            <a:spLocks noGrp="1"/>
          </p:cNvSpPr>
          <p:nvPr>
            <p:ph type="dt" sz="half" idx="2"/>
          </p:nvPr>
        </p:nvSpPr>
        <p:spPr>
          <a:xfrm>
            <a:off x="304800" y="6356351"/>
            <a:ext cx="1016000" cy="365125"/>
          </a:xfrm>
          <a:prstGeom prst="rect">
            <a:avLst/>
          </a:prstGeom>
        </p:spPr>
        <p:txBody>
          <a:bodyPr/>
          <a:lstStyle>
            <a:lvl1pPr>
              <a:defRPr sz="1000">
                <a:solidFill>
                  <a:schemeClr val="bg1"/>
                </a:solidFill>
                <a:latin typeface="Arial"/>
                <a:cs typeface="Arial"/>
              </a:defRPr>
            </a:lvl1pPr>
          </a:lstStyle>
          <a:p>
            <a:fld id="{F493F0E7-16B9-4054-8A62-0240149D4B5C}" type="datetimeFigureOut">
              <a:rPr lang="en-US" smtClean="0"/>
              <a:pPr/>
              <a:t>1/27/2025</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526144061"/>
      </p:ext>
    </p:extLst>
  </p:cSld>
  <p:clrMap bg1="lt1" tx1="dk1" bg2="lt2" tx2="dk2" accent1="accent1" accent2="accent2" accent3="accent3" accent4="accent4" accent5="accent5" accent6="accent6" hlink="hlink" folHlink="folHlink"/>
  <p:sldLayoutIdLst>
    <p:sldLayoutId id="2147483681" r:id="rId1"/>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43D5F-4AA8-E043-ABA6-5ED8B75A025D}" type="datetimeFigureOut">
              <a:rPr lang="en-US" smtClean="0"/>
              <a:t>1/27/2025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0A92F-4BE2-9B4C-AE19-1C47AA9E536C}" type="slidenum">
              <a:rPr lang="en-US" smtClean="0"/>
              <a:t>‹#›</a:t>
            </a:fld>
            <a:endParaRPr lang="en-US"/>
          </a:p>
        </p:txBody>
      </p:sp>
      <p:pic>
        <p:nvPicPr>
          <p:cNvPr id="7" name="Picture 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534" y="1397"/>
            <a:ext cx="12270211" cy="6903720"/>
          </a:xfrm>
          <a:prstGeom prst="rect">
            <a:avLst/>
          </a:prstGeom>
        </p:spPr>
      </p:pic>
      <p:sp>
        <p:nvSpPr>
          <p:cNvPr id="9"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pPr/>
              <a:t>‹#›</a:t>
            </a:fld>
            <a:endParaRPr lang="en-US" sz="900" dirty="0"/>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63200" y="6053328"/>
            <a:ext cx="1486502" cy="529226"/>
          </a:xfrm>
          <a:prstGeom prst="rect">
            <a:avLst/>
          </a:prstGeom>
        </p:spPr>
      </p:pic>
    </p:spTree>
    <p:extLst>
      <p:ext uri="{BB962C8B-B14F-4D97-AF65-F5344CB8AC3E}">
        <p14:creationId xmlns:p14="http://schemas.microsoft.com/office/powerpoint/2010/main" val="3824655885"/>
      </p:ext>
    </p:extLst>
  </p:cSld>
  <p:clrMap bg1="lt1" tx1="dk1" bg2="lt2" tx2="dk2" accent1="accent1" accent2="accent2" accent3="accent3" accent4="accent4" accent5="accent5" accent6="accent6" hlink="hlink" folHlink="folHlink"/>
  <p:sldLayoutIdLst>
    <p:sldLayoutId id="2147483653" r:id="rId1"/>
    <p:sldLayoutId id="2147483651" r:id="rId2"/>
    <p:sldLayoutId id="2147483652" r:id="rId3"/>
    <p:sldLayoutId id="2147483654" r:id="rId4"/>
    <p:sldLayoutId id="2147483659" r:id="rId5"/>
    <p:sldLayoutId id="2147483657" r:id="rId6"/>
    <p:sldLayoutId id="2147483682" r:id="rId7"/>
    <p:sldLayoutId id="2147483683" r:id="rId8"/>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89BAC-2917-424A-ACDC-924CB93C1DC3}" type="datetimeFigureOut">
              <a:rPr lang="en-US" smtClean="0"/>
              <a:t>1/27/2025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E8EAE-1272-3C40-B6DE-1D055632DDE7}" type="slidenum">
              <a:rPr lang="en-US" smtClean="0"/>
              <a:t>‹#›</a:t>
            </a:fld>
            <a:endParaRPr lang="en-US"/>
          </a:p>
        </p:txBody>
      </p:sp>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11"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12" name="Picture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10538305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6"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238897823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Slide Number Placeholder 5"/>
          <p:cNvSpPr txBox="1">
            <a:spLocks/>
          </p:cNvSpPr>
          <p:nvPr userDrawn="1"/>
        </p:nvSpPr>
        <p:spPr>
          <a:xfrm>
            <a:off x="101600" y="65690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053328"/>
            <a:ext cx="1486502" cy="529226"/>
          </a:xfrm>
          <a:prstGeom prst="rect">
            <a:avLst/>
          </a:prstGeom>
        </p:spPr>
      </p:pic>
    </p:spTree>
    <p:extLst>
      <p:ext uri="{BB962C8B-B14F-4D97-AF65-F5344CB8AC3E}">
        <p14:creationId xmlns:p14="http://schemas.microsoft.com/office/powerpoint/2010/main" val="3610322736"/>
      </p:ext>
    </p:extLst>
  </p:cSld>
  <p:clrMap bg1="lt1" tx1="dk1" bg2="lt2" tx2="dk2" accent1="accent1" accent2="accent2" accent3="accent3" accent4="accent4" accent5="accent5" accent6="accent6" hlink="hlink" folHlink="folHlink"/>
  <p:sldLayoutIdLst>
    <p:sldLayoutId id="2147483677" r:id="rId1"/>
  </p:sldLayoutIdLst>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surveymonkey.com/r/nwaschizophrenia" TargetMode="Externa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22703" y="838200"/>
            <a:ext cx="5994400" cy="1219200"/>
          </a:xfrm>
        </p:spPr>
        <p:txBody>
          <a:bodyPr>
            <a:noAutofit/>
          </a:bodyPr>
          <a:lstStyle/>
          <a:p>
            <a:r>
              <a:rPr lang="en-US" sz="6000" b="1" dirty="0">
                <a:latin typeface="Gotham Narrow" pitchFamily="50" charset="0"/>
                <a:cs typeface="Gotham Narrow" pitchFamily="50" charset="0"/>
              </a:rPr>
              <a:t>Northwest</a:t>
            </a:r>
            <a:br>
              <a:rPr lang="en-US" sz="6000" b="1" dirty="0">
                <a:latin typeface="Gotham Narrow" pitchFamily="50" charset="0"/>
                <a:cs typeface="Gotham Narrow" pitchFamily="50" charset="0"/>
              </a:rPr>
            </a:br>
            <a:r>
              <a:rPr lang="en-US" sz="6000" b="1" dirty="0">
                <a:latin typeface="Gotham Narrow" pitchFamily="50" charset="0"/>
                <a:cs typeface="Gotham Narrow" pitchFamily="50" charset="0"/>
              </a:rPr>
              <a:t>Arkansas Schizophrenia </a:t>
            </a:r>
            <a:br>
              <a:rPr lang="en-US" sz="6000" b="1" dirty="0">
                <a:latin typeface="Gotham Narrow" pitchFamily="50" charset="0"/>
                <a:cs typeface="Gotham Narrow" pitchFamily="50" charset="0"/>
              </a:rPr>
            </a:br>
            <a:r>
              <a:rPr lang="en-US" sz="6000" b="1" dirty="0">
                <a:latin typeface="Gotham Narrow" pitchFamily="50" charset="0"/>
                <a:cs typeface="Gotham Narrow" pitchFamily="50" charset="0"/>
              </a:rPr>
              <a:t>Conference</a:t>
            </a:r>
            <a:endParaRPr lang="en-US" sz="6000" dirty="0">
              <a:latin typeface="Gotham Narrow" pitchFamily="50" charset="0"/>
              <a:cs typeface="Gotham Narrow" pitchFamily="50" charset="0"/>
            </a:endParaRPr>
          </a:p>
        </p:txBody>
      </p:sp>
      <p:sp>
        <p:nvSpPr>
          <p:cNvPr id="5" name="Subtitle 4"/>
          <p:cNvSpPr>
            <a:spLocks noGrp="1"/>
          </p:cNvSpPr>
          <p:nvPr>
            <p:ph type="subTitle" idx="1"/>
          </p:nvPr>
        </p:nvSpPr>
        <p:spPr>
          <a:xfrm>
            <a:off x="6022703" y="4724400"/>
            <a:ext cx="5994400" cy="1066800"/>
          </a:xfrm>
        </p:spPr>
        <p:txBody>
          <a:bodyPr>
            <a:normAutofit/>
          </a:bodyPr>
          <a:lstStyle/>
          <a:p>
            <a:r>
              <a:rPr lang="en-US" sz="4000" dirty="0">
                <a:latin typeface="Gotham Narrow" pitchFamily="50" charset="0"/>
                <a:cs typeface="Gotham Narrow" pitchFamily="50" charset="0"/>
              </a:rPr>
              <a:t>January 30, 2025</a:t>
            </a:r>
          </a:p>
        </p:txBody>
      </p:sp>
    </p:spTree>
    <p:extLst>
      <p:ext uri="{BB962C8B-B14F-4D97-AF65-F5344CB8AC3E}">
        <p14:creationId xmlns:p14="http://schemas.microsoft.com/office/powerpoint/2010/main" val="2672733267"/>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id="{A3C8991E-9CCB-4670-8D2A-065E67059134}"/>
              </a:ext>
            </a:extLst>
          </p:cNvPr>
          <p:cNvSpPr>
            <a:spLocks noChangeArrowheads="1"/>
          </p:cNvSpPr>
          <p:nvPr/>
        </p:nvSpPr>
        <p:spPr bwMode="auto">
          <a:xfrm>
            <a:off x="1752600" y="1219201"/>
            <a:ext cx="87630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dirty="0">
                <a:latin typeface="Gotham Narrow" pitchFamily="50" charset="0"/>
                <a:cs typeface="Gotham Narrow" pitchFamily="50" charset="0"/>
              </a:rPr>
              <a:t>It is the policy of the University of Arkansas for Medical Sciences (UAMS) to ensure balance, independence, objectivity, and scientific rigor in all directly or jointly provided educational activities.</a:t>
            </a:r>
          </a:p>
          <a:p>
            <a:pPr eaLnBrk="1" hangingPunct="1">
              <a:spcBef>
                <a:spcPct val="0"/>
              </a:spcBef>
              <a:buFontTx/>
              <a:buNone/>
            </a:pPr>
            <a:endParaRPr lang="en-US" altLang="en-US" sz="2000" dirty="0">
              <a:latin typeface="Gotham Narrow" pitchFamily="50" charset="0"/>
              <a:cs typeface="Gotham Narrow" pitchFamily="50" charset="0"/>
            </a:endParaRPr>
          </a:p>
          <a:p>
            <a:pPr eaLnBrk="1" hangingPunct="1">
              <a:spcBef>
                <a:spcPct val="0"/>
              </a:spcBef>
              <a:buFontTx/>
              <a:buNone/>
            </a:pPr>
            <a:r>
              <a:rPr lang="en-US" altLang="en-US" sz="2000" dirty="0">
                <a:latin typeface="Gotham Narrow" pitchFamily="50" charset="0"/>
                <a:cs typeface="Gotham Narrow" pitchFamily="50" charset="0"/>
              </a:rPr>
              <a:t>All individuals who are in a position to control the content of the educational activity (course/activity directors, planning committee members, staff, teachers, or authors of CE) must disclose all relevant financial relationships they have with any commercial interest(s) as well as the nature of the relationship. The ACCME and ACPE describe relevant financial relationships as those in any amount occurring within the past 24 months that create a conflict of interest</a:t>
            </a:r>
            <a:r>
              <a:rPr lang="en-US" altLang="en-US" sz="2000" i="1" dirty="0">
                <a:latin typeface="Gotham Narrow" pitchFamily="50" charset="0"/>
                <a:cs typeface="Gotham Narrow" pitchFamily="50" charset="0"/>
              </a:rPr>
              <a:t>. Individuals who refuse to disclose will be disqualified from participation in the development, management, presentation, or evaluation of the CE activity.</a:t>
            </a:r>
            <a:endParaRPr lang="en-US" altLang="en-US" sz="2000" dirty="0">
              <a:latin typeface="Gotham Narrow" pitchFamily="50" charset="0"/>
              <a:cs typeface="Gotham Narrow" pitchFamily="50" charset="0"/>
            </a:endParaRPr>
          </a:p>
        </p:txBody>
      </p:sp>
      <p:sp>
        <p:nvSpPr>
          <p:cNvPr id="2051" name="Text Box 5">
            <a:extLst>
              <a:ext uri="{FF2B5EF4-FFF2-40B4-BE49-F238E27FC236}">
                <a16:creationId xmlns:a16="http://schemas.microsoft.com/office/drawing/2014/main" id="{6968B857-9DC0-4739-81F0-000C45717AD2}"/>
              </a:ext>
            </a:extLst>
          </p:cNvPr>
          <p:cNvSpPr txBox="1">
            <a:spLocks noChangeArrowheads="1"/>
          </p:cNvSpPr>
          <p:nvPr/>
        </p:nvSpPr>
        <p:spPr bwMode="auto">
          <a:xfrm>
            <a:off x="2133600" y="304800"/>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UAMS Disclosure Policy</a:t>
            </a:r>
          </a:p>
        </p:txBody>
      </p:sp>
    </p:spTree>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AF50E21-819E-45C0-8D0D-B51C38D885C4}"/>
              </a:ext>
            </a:extLst>
          </p:cNvPr>
          <p:cNvSpPr>
            <a:spLocks noGrp="1" noChangeArrowheads="1"/>
          </p:cNvSpPr>
          <p:nvPr>
            <p:ph type="title"/>
          </p:nvPr>
        </p:nvSpPr>
        <p:spPr>
          <a:xfrm>
            <a:off x="1981200" y="239712"/>
            <a:ext cx="8229600" cy="715962"/>
          </a:xfrm>
        </p:spPr>
        <p:txBody>
          <a:bodyPr>
            <a:normAutofit fontScale="90000"/>
          </a:bodyPr>
          <a:lstStyle/>
          <a:p>
            <a:pPr eaLnBrk="1" hangingPunct="1"/>
            <a:r>
              <a:rPr lang="en-US" altLang="en-US" b="1" dirty="0">
                <a:latin typeface="Gotham Narrow" pitchFamily="50" charset="0"/>
                <a:cs typeface="Gotham Narrow" pitchFamily="50" charset="0"/>
              </a:rPr>
              <a:t>Disclosures</a:t>
            </a:r>
          </a:p>
        </p:txBody>
      </p:sp>
      <p:sp>
        <p:nvSpPr>
          <p:cNvPr id="4099" name="Rectangle 3">
            <a:extLst>
              <a:ext uri="{FF2B5EF4-FFF2-40B4-BE49-F238E27FC236}">
                <a16:creationId xmlns:a16="http://schemas.microsoft.com/office/drawing/2014/main" id="{97A24BBC-EA7B-44F5-800F-0316935AE33E}"/>
              </a:ext>
            </a:extLst>
          </p:cNvPr>
          <p:cNvSpPr>
            <a:spLocks noGrp="1" noChangeArrowheads="1"/>
          </p:cNvSpPr>
          <p:nvPr>
            <p:ph type="body" idx="1"/>
          </p:nvPr>
        </p:nvSpPr>
        <p:spPr>
          <a:xfrm>
            <a:off x="1676400" y="1066800"/>
            <a:ext cx="8763000" cy="1219200"/>
          </a:xfrm>
        </p:spPr>
        <p:txBody>
          <a:bodyPr/>
          <a:lstStyle/>
          <a:p>
            <a:pPr indent="0">
              <a:buNone/>
            </a:pPr>
            <a:r>
              <a:rPr lang="en-US" altLang="en-US" sz="2400" dirty="0">
                <a:latin typeface="Gotham Narrow" pitchFamily="50" charset="0"/>
                <a:cs typeface="Gotham Narrow" pitchFamily="50" charset="0"/>
              </a:rPr>
              <a:t>The following speakers of this CE activity have relevant financial relationships with ineligible companies to disclose:</a:t>
            </a:r>
          </a:p>
        </p:txBody>
      </p:sp>
      <p:sp>
        <p:nvSpPr>
          <p:cNvPr id="3077" name="TextBox 1">
            <a:extLst>
              <a:ext uri="{FF2B5EF4-FFF2-40B4-BE49-F238E27FC236}">
                <a16:creationId xmlns:a16="http://schemas.microsoft.com/office/drawing/2014/main" id="{CC93FD2F-4C1B-4CEA-BDF3-9B5A97BF9294}"/>
              </a:ext>
            </a:extLst>
          </p:cNvPr>
          <p:cNvSpPr txBox="1">
            <a:spLocks noChangeArrowheads="1"/>
          </p:cNvSpPr>
          <p:nvPr/>
        </p:nvSpPr>
        <p:spPr bwMode="auto">
          <a:xfrm>
            <a:off x="1962150" y="2247901"/>
            <a:ext cx="8077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spcBef>
                <a:spcPct val="0"/>
              </a:spcBef>
              <a:buFontTx/>
              <a:buNone/>
              <a:defRPr/>
            </a:pPr>
            <a:r>
              <a:rPr lang="en-US" altLang="en-US" sz="2400" dirty="0">
                <a:latin typeface="Gotham Narrow" pitchFamily="50" charset="0"/>
                <a:cs typeface="Gotham Narrow" pitchFamily="50" charset="0"/>
              </a:rPr>
              <a:t>Brian Kirkpatrick, MD</a:t>
            </a:r>
          </a:p>
          <a:p>
            <a:pPr>
              <a:spcBef>
                <a:spcPct val="0"/>
              </a:spcBef>
              <a:defRPr/>
            </a:pPr>
            <a:r>
              <a:rPr lang="en-US" altLang="en-US" sz="2400" dirty="0">
                <a:latin typeface="Gotham Narrow" pitchFamily="50" charset="0"/>
                <a:cs typeface="Gotham Narrow" pitchFamily="50" charset="0"/>
              </a:rPr>
              <a:t>Royalties/Stocks: WCG Clinical, Quantic Innovations</a:t>
            </a:r>
          </a:p>
          <a:p>
            <a:pPr>
              <a:spcBef>
                <a:spcPct val="0"/>
              </a:spcBef>
              <a:defRPr/>
            </a:pPr>
            <a:r>
              <a:rPr lang="en-US" altLang="en-US" sz="2400" dirty="0">
                <a:latin typeface="Gotham Narrow" pitchFamily="50" charset="0"/>
                <a:cs typeface="Gotham Narrow" pitchFamily="50" charset="0"/>
              </a:rPr>
              <a:t>Speakers Bureau: WCG Clinical, </a:t>
            </a:r>
            <a:r>
              <a:rPr lang="en-US" altLang="en-US" sz="2400" dirty="0" err="1">
                <a:latin typeface="Gotham Narrow" pitchFamily="50" charset="0"/>
                <a:cs typeface="Gotham Narrow" pitchFamily="50" charset="0"/>
              </a:rPr>
              <a:t>Rovi</a:t>
            </a:r>
            <a:r>
              <a:rPr lang="en-US" altLang="en-US" sz="2400" dirty="0">
                <a:latin typeface="Gotham Narrow" pitchFamily="50" charset="0"/>
                <a:cs typeface="Gotham Narrow" pitchFamily="50" charset="0"/>
              </a:rPr>
              <a:t> Pharmaceuticals</a:t>
            </a:r>
          </a:p>
          <a:p>
            <a:pPr>
              <a:spcBef>
                <a:spcPct val="0"/>
              </a:spcBef>
              <a:defRPr/>
            </a:pPr>
            <a:r>
              <a:rPr lang="en-US" altLang="en-US" sz="2400" dirty="0">
                <a:latin typeface="Gotham Narrow" pitchFamily="50" charset="0"/>
                <a:cs typeface="Gotham Narrow" pitchFamily="50" charset="0"/>
              </a:rPr>
              <a:t>Consultant: Minerva Neurosciences</a:t>
            </a:r>
          </a:p>
          <a:p>
            <a:pPr>
              <a:spcBef>
                <a:spcPct val="0"/>
              </a:spcBef>
              <a:defRPr/>
            </a:pPr>
            <a:endParaRPr lang="en-US" altLang="en-US" sz="2400" dirty="0">
              <a:latin typeface="Gotham Narrow" pitchFamily="50" charset="0"/>
              <a:cs typeface="Gotham Narrow" pitchFamily="50" charset="0"/>
            </a:endParaRPr>
          </a:p>
          <a:p>
            <a:pPr marL="0" indent="0">
              <a:spcBef>
                <a:spcPct val="0"/>
              </a:spcBef>
              <a:buNone/>
              <a:defRPr/>
            </a:pPr>
            <a:r>
              <a:rPr lang="en-US" altLang="en-US" sz="2400" dirty="0">
                <a:latin typeface="Gotham Narrow" pitchFamily="50" charset="0"/>
                <a:cs typeface="Gotham Narrow" pitchFamily="50" charset="0"/>
              </a:rPr>
              <a:t>Deanna Kelly, PharmD</a:t>
            </a:r>
          </a:p>
          <a:p>
            <a:pPr>
              <a:spcBef>
                <a:spcPct val="0"/>
              </a:spcBef>
              <a:defRPr/>
            </a:pPr>
            <a:r>
              <a:rPr lang="en-US" altLang="en-US" sz="2400" dirty="0">
                <a:latin typeface="Gotham Narrow" pitchFamily="50" charset="0"/>
                <a:cs typeface="Gotham Narrow" pitchFamily="50" charset="0"/>
              </a:rPr>
              <a:t>Advisory Board: Karuna, Alkermes, Teva</a:t>
            </a:r>
          </a:p>
          <a:p>
            <a:pPr>
              <a:spcBef>
                <a:spcPct val="0"/>
              </a:spcBef>
              <a:defRPr/>
            </a:pPr>
            <a:endParaRPr lang="en-US" altLang="en-US" dirty="0"/>
          </a:p>
        </p:txBody>
      </p:sp>
      <p:sp>
        <p:nvSpPr>
          <p:cNvPr id="4102" name="TextBox 1">
            <a:extLst>
              <a:ext uri="{FF2B5EF4-FFF2-40B4-BE49-F238E27FC236}">
                <a16:creationId xmlns:a16="http://schemas.microsoft.com/office/drawing/2014/main" id="{958688EC-F458-4B53-8E71-65C869BFBA8E}"/>
              </a:ext>
            </a:extLst>
          </p:cNvPr>
          <p:cNvSpPr txBox="1">
            <a:spLocks noChangeArrowheads="1"/>
          </p:cNvSpPr>
          <p:nvPr/>
        </p:nvSpPr>
        <p:spPr bwMode="auto">
          <a:xfrm>
            <a:off x="2305050" y="6248400"/>
            <a:ext cx="7391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800" b="1" dirty="0">
                <a:latin typeface="Gotham Narrow" pitchFamily="50" charset="0"/>
                <a:cs typeface="Gotham Narrow" pitchFamily="50" charset="0"/>
              </a:rPr>
              <a:t>All potential conflicts of interest have been mitigated.</a:t>
            </a:r>
          </a:p>
        </p:txBody>
      </p:sp>
    </p:spTree>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1DC951B-9490-420D-965E-58A13FDEB496}"/>
              </a:ext>
            </a:extLst>
          </p:cNvPr>
          <p:cNvSpPr>
            <a:spLocks noGrp="1" noChangeArrowheads="1"/>
          </p:cNvSpPr>
          <p:nvPr>
            <p:ph type="title"/>
          </p:nvPr>
        </p:nvSpPr>
        <p:spPr>
          <a:xfrm>
            <a:off x="1981200" y="274638"/>
            <a:ext cx="8229600" cy="715962"/>
          </a:xfrm>
        </p:spPr>
        <p:txBody>
          <a:bodyPr>
            <a:normAutofit fontScale="90000"/>
          </a:bodyPr>
          <a:lstStyle/>
          <a:p>
            <a:pPr eaLnBrk="1" hangingPunct="1"/>
            <a:r>
              <a:rPr lang="en-US" altLang="en-US" b="1" dirty="0">
                <a:latin typeface="Gotham Narrow" pitchFamily="50" charset="0"/>
                <a:cs typeface="Gotham Narrow" pitchFamily="50" charset="0"/>
              </a:rPr>
              <a:t>Planner and Faculty Disclosures</a:t>
            </a:r>
          </a:p>
        </p:txBody>
      </p:sp>
      <p:sp>
        <p:nvSpPr>
          <p:cNvPr id="2" name="TextBox 1"/>
          <p:cNvSpPr txBox="1"/>
          <p:nvPr/>
        </p:nvSpPr>
        <p:spPr>
          <a:xfrm>
            <a:off x="2133600" y="1752601"/>
            <a:ext cx="8153400" cy="4031873"/>
          </a:xfrm>
          <a:prstGeom prst="rect">
            <a:avLst/>
          </a:prstGeom>
          <a:noFill/>
        </p:spPr>
        <p:txBody>
          <a:bodyPr wrap="square" rtlCol="0">
            <a:spAutoFit/>
          </a:bodyPr>
          <a:lstStyle/>
          <a:p>
            <a:r>
              <a:rPr lang="en-US" sz="3200" dirty="0">
                <a:latin typeface="Gotham Narrow" pitchFamily="50" charset="0"/>
                <a:cs typeface="Gotham Narrow" pitchFamily="50" charset="0"/>
              </a:rPr>
              <a:t>The remaining planners, speakers, moderators, and panelists of this CE activity have no relevant financial relationships with ineligible companies to disclose.</a:t>
            </a:r>
          </a:p>
          <a:p>
            <a:endParaRPr lang="en-US" sz="3200" dirty="0">
              <a:latin typeface="Gotham Narrow" pitchFamily="50" charset="0"/>
              <a:cs typeface="Gotham Narrow" pitchFamily="50" charset="0"/>
            </a:endParaRPr>
          </a:p>
          <a:p>
            <a:r>
              <a:rPr lang="en-US" sz="3200" dirty="0">
                <a:latin typeface="Gotham Narrow" pitchFamily="50" charset="0"/>
                <a:cs typeface="Gotham Narrow" pitchFamily="50" charset="0"/>
              </a:rPr>
              <a:t>The accreditation compliance reviewer has no relevant financial relationships with ineligible companies to disclose.</a:t>
            </a:r>
          </a:p>
        </p:txBody>
      </p:sp>
    </p:spTree>
    <p:extLst>
      <p:ext uri="{BB962C8B-B14F-4D97-AF65-F5344CB8AC3E}">
        <p14:creationId xmlns:p14="http://schemas.microsoft.com/office/powerpoint/2010/main" val="4265386745"/>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ABE1412E-2D69-429F-B142-3CA29B5F127C}"/>
              </a:ext>
            </a:extLst>
          </p:cNvPr>
          <p:cNvSpPr>
            <a:spLocks noChangeArrowheads="1"/>
          </p:cNvSpPr>
          <p:nvPr/>
        </p:nvSpPr>
        <p:spPr bwMode="auto">
          <a:xfrm>
            <a:off x="1752600" y="1219201"/>
            <a:ext cx="8763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2000" dirty="0">
                <a:latin typeface="Gotham Narrow" pitchFamily="50" charset="0"/>
                <a:cs typeface="Gotham Narrow" pitchFamily="50" charset="0"/>
              </a:rPr>
              <a:t>In support of improving patient care, University of Arkansas for Medical Sciences is jointly accredited by the Accreditation Council for Continuing Medical Education (ACCME), the Accreditation Council for Pharmacy Education (ACPE), and the American Nurses Credentialing Center (ANCC) to provide continuing education for the healthcare team.</a:t>
            </a:r>
          </a:p>
          <a:p>
            <a:pPr>
              <a:buFontTx/>
              <a:buNone/>
            </a:pPr>
            <a:endParaRPr lang="en-US" altLang="en-US" sz="2000" dirty="0"/>
          </a:p>
          <a:p>
            <a:pPr>
              <a:buFontTx/>
              <a:buNone/>
            </a:pPr>
            <a:endParaRPr lang="en-US" altLang="en-US" sz="2000" b="1" u="sng" dirty="0"/>
          </a:p>
          <a:p>
            <a:pPr>
              <a:buFontTx/>
              <a:buNone/>
            </a:pPr>
            <a:endParaRPr lang="en-US" altLang="en-US" sz="2000" b="1" u="sng" dirty="0"/>
          </a:p>
          <a:p>
            <a:pPr>
              <a:buFontTx/>
              <a:buNone/>
            </a:pPr>
            <a:endParaRPr lang="en-US" altLang="en-US" sz="2000" b="1" u="sng" dirty="0"/>
          </a:p>
        </p:txBody>
      </p:sp>
      <p:sp>
        <p:nvSpPr>
          <p:cNvPr id="5123" name="Text Box 5">
            <a:extLst>
              <a:ext uri="{FF2B5EF4-FFF2-40B4-BE49-F238E27FC236}">
                <a16:creationId xmlns:a16="http://schemas.microsoft.com/office/drawing/2014/main" id="{D2246C50-0EAE-41C6-AAD8-AA8A42962268}"/>
              </a:ext>
            </a:extLst>
          </p:cNvPr>
          <p:cNvSpPr txBox="1">
            <a:spLocks noChangeArrowheads="1"/>
          </p:cNvSpPr>
          <p:nvPr/>
        </p:nvSpPr>
        <p:spPr bwMode="auto">
          <a:xfrm>
            <a:off x="2133600" y="304800"/>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Joint Accreditation Statement</a:t>
            </a:r>
          </a:p>
        </p:txBody>
      </p:sp>
      <p:pic>
        <p:nvPicPr>
          <p:cNvPr id="5124" name="Picture 3" descr="G:\OCE\NON-MANAGED CONFERENCES\Forms\Joint Accreditation\JA Logo PNG and JPEG\JA_Commendation_Mark_edit2.jpeg">
            <a:extLst>
              <a:ext uri="{FF2B5EF4-FFF2-40B4-BE49-F238E27FC236}">
                <a16:creationId xmlns:a16="http://schemas.microsoft.com/office/drawing/2014/main" id="{F48C608C-099E-494D-9A1B-7D06ED16E0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7524"/>
          <a:stretch>
            <a:fillRect/>
          </a:stretch>
        </p:blipFill>
        <p:spPr bwMode="auto">
          <a:xfrm>
            <a:off x="4286251" y="3260725"/>
            <a:ext cx="369411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6903AFC2-BB7A-4B0F-9D53-2F50EFEA1CED}"/>
              </a:ext>
            </a:extLst>
          </p:cNvPr>
          <p:cNvSpPr>
            <a:spLocks noChangeArrowheads="1"/>
          </p:cNvSpPr>
          <p:nvPr/>
        </p:nvSpPr>
        <p:spPr bwMode="auto">
          <a:xfrm>
            <a:off x="1752600" y="838201"/>
            <a:ext cx="8763000" cy="4992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1600" b="1" u="sng" dirty="0">
                <a:latin typeface="Gotham Narrow" pitchFamily="50" charset="0"/>
                <a:cs typeface="Gotham Narrow" pitchFamily="50" charset="0"/>
              </a:rPr>
              <a:t>AMA Credit Designation Statement</a:t>
            </a:r>
            <a:endParaRPr lang="en-US" altLang="en-US" sz="1600" dirty="0">
              <a:latin typeface="Gotham Narrow" pitchFamily="50" charset="0"/>
              <a:cs typeface="Gotham Narrow" pitchFamily="50" charset="0"/>
            </a:endParaRPr>
          </a:p>
          <a:p>
            <a:pPr>
              <a:buFontTx/>
              <a:buNone/>
            </a:pPr>
            <a:r>
              <a:rPr lang="en-US" altLang="en-US" sz="1600" dirty="0">
                <a:latin typeface="Gotham Narrow" pitchFamily="50" charset="0"/>
                <a:cs typeface="Gotham Narrow" pitchFamily="50" charset="0"/>
              </a:rPr>
              <a:t>The University of Arkansas for Medical Sciences designates this live activity for a maximum of 4.0 </a:t>
            </a:r>
            <a:r>
              <a:rPr lang="en-US" altLang="en-US" sz="1600" i="1" dirty="0">
                <a:latin typeface="Gotham Narrow" pitchFamily="50" charset="0"/>
                <a:cs typeface="Gotham Narrow" pitchFamily="50" charset="0"/>
              </a:rPr>
              <a:t>AMA PRA Category 1 </a:t>
            </a:r>
            <a:r>
              <a:rPr lang="en-US" altLang="en-US" sz="1600" i="1" dirty="0" err="1">
                <a:latin typeface="Gotham Narrow" pitchFamily="50" charset="0"/>
                <a:cs typeface="Gotham Narrow" pitchFamily="50" charset="0"/>
              </a:rPr>
              <a:t>Credits</a:t>
            </a:r>
            <a:r>
              <a:rPr lang="en-US" altLang="en-US" sz="1600" i="1" baseline="30000" dirty="0" err="1">
                <a:latin typeface="Gotham Narrow" pitchFamily="50" charset="0"/>
                <a:cs typeface="Gotham Narrow" pitchFamily="50" charset="0"/>
              </a:rPr>
              <a:t>TM</a:t>
            </a:r>
            <a:r>
              <a:rPr lang="en-US" altLang="en-US" sz="1600" dirty="0">
                <a:latin typeface="Gotham Narrow" pitchFamily="50" charset="0"/>
                <a:cs typeface="Gotham Narrow" pitchFamily="50" charset="0"/>
              </a:rPr>
              <a:t>. Physicians should claim only the credit commensurate with the extent of their participation in the activity.</a:t>
            </a:r>
          </a:p>
          <a:p>
            <a:pPr>
              <a:buFontTx/>
              <a:buNone/>
            </a:pPr>
            <a:r>
              <a:rPr lang="en-US" altLang="en-US" sz="1600" b="1" dirty="0">
                <a:latin typeface="Gotham Narrow" pitchFamily="50" charset="0"/>
                <a:cs typeface="Gotham Narrow" pitchFamily="50" charset="0"/>
              </a:rPr>
              <a:t> </a:t>
            </a:r>
            <a:endParaRPr lang="en-US" altLang="en-US" sz="1600" dirty="0">
              <a:latin typeface="Gotham Narrow" pitchFamily="50" charset="0"/>
              <a:cs typeface="Gotham Narrow" pitchFamily="50" charset="0"/>
            </a:endParaRPr>
          </a:p>
          <a:p>
            <a:pPr>
              <a:buFontTx/>
              <a:buNone/>
            </a:pPr>
            <a:r>
              <a:rPr lang="en-US" altLang="en-US" sz="1600" b="1" u="sng" dirty="0">
                <a:latin typeface="Gotham Narrow" pitchFamily="50" charset="0"/>
                <a:cs typeface="Gotham Narrow" pitchFamily="50" charset="0"/>
              </a:rPr>
              <a:t>ACPE Credit Designation Statement</a:t>
            </a:r>
            <a:endParaRPr lang="en-US" altLang="en-US" sz="1600" dirty="0">
              <a:latin typeface="Gotham Narrow" pitchFamily="50" charset="0"/>
              <a:cs typeface="Gotham Narrow" pitchFamily="50" charset="0"/>
            </a:endParaRPr>
          </a:p>
          <a:p>
            <a:pPr>
              <a:buFontTx/>
              <a:buNone/>
            </a:pPr>
            <a:r>
              <a:rPr lang="en-US" altLang="en-US" sz="1600" dirty="0">
                <a:latin typeface="Gotham Narrow" pitchFamily="50" charset="0"/>
                <a:cs typeface="Gotham Narrow" pitchFamily="50" charset="0"/>
              </a:rPr>
              <a:t>These knowledge based activities will provide pharmacists up to 4.0 contact hours or 0.4 CEU.  CE credit information, based on verification of live attendance and completion of the program evaluation, will be provided to NABP within 60 days after the activity completion.  </a:t>
            </a:r>
          </a:p>
          <a:p>
            <a:pPr>
              <a:buFontTx/>
              <a:buNone/>
            </a:pPr>
            <a:r>
              <a:rPr lang="en-US" altLang="en-US" sz="1600" dirty="0">
                <a:latin typeface="Gotham Narrow" pitchFamily="50" charset="0"/>
                <a:cs typeface="Gotham Narrow" pitchFamily="50" charset="0"/>
              </a:rPr>
              <a:t> </a:t>
            </a:r>
          </a:p>
          <a:p>
            <a:pPr>
              <a:buFontTx/>
              <a:buNone/>
            </a:pPr>
            <a:r>
              <a:rPr lang="en-US" altLang="en-US" sz="1600" b="1" u="sng" dirty="0">
                <a:latin typeface="Gotham Narrow" pitchFamily="50" charset="0"/>
                <a:cs typeface="Gotham Narrow" pitchFamily="50" charset="0"/>
              </a:rPr>
              <a:t>ANCC Credit Designation Statement</a:t>
            </a:r>
            <a:endParaRPr lang="en-US" altLang="en-US" sz="1600" dirty="0">
              <a:latin typeface="Gotham Narrow" pitchFamily="50" charset="0"/>
              <a:cs typeface="Gotham Narrow" pitchFamily="50" charset="0"/>
            </a:endParaRPr>
          </a:p>
          <a:p>
            <a:pPr>
              <a:buFontTx/>
              <a:buNone/>
            </a:pPr>
            <a:r>
              <a:rPr lang="en-US" altLang="en-US" sz="1600" dirty="0">
                <a:latin typeface="Gotham Narrow" pitchFamily="50" charset="0"/>
                <a:cs typeface="Gotham Narrow" pitchFamily="50" charset="0"/>
              </a:rPr>
              <a:t>The University of Arkansas for Medical Sciences designates this live activity for a maximum of 4.0 ANCC contact hours.  Nursing contact hours will be awarded for successful completion of program components based upon documented attendance and completion of evaluation materials.</a:t>
            </a:r>
          </a:p>
          <a:p>
            <a:pPr>
              <a:buFontTx/>
              <a:buNone/>
            </a:pPr>
            <a:endParaRPr lang="en-US" altLang="en-US" sz="2000" b="1" u="sng" dirty="0"/>
          </a:p>
          <a:p>
            <a:pPr>
              <a:buFontTx/>
              <a:buNone/>
            </a:pPr>
            <a:endParaRPr lang="en-US" altLang="en-US" sz="2000" b="1" u="sng" dirty="0"/>
          </a:p>
          <a:p>
            <a:pPr>
              <a:buFontTx/>
              <a:buNone/>
            </a:pPr>
            <a:endParaRPr lang="en-US" altLang="en-US" sz="2000" b="1" u="sng" dirty="0"/>
          </a:p>
        </p:txBody>
      </p:sp>
      <p:sp>
        <p:nvSpPr>
          <p:cNvPr id="6147" name="Text Box 5">
            <a:extLst>
              <a:ext uri="{FF2B5EF4-FFF2-40B4-BE49-F238E27FC236}">
                <a16:creationId xmlns:a16="http://schemas.microsoft.com/office/drawing/2014/main" id="{42AA25AE-476D-4A40-AA0B-E641DC1386EA}"/>
              </a:ext>
            </a:extLst>
          </p:cNvPr>
          <p:cNvSpPr txBox="1">
            <a:spLocks noChangeArrowheads="1"/>
          </p:cNvSpPr>
          <p:nvPr/>
        </p:nvSpPr>
        <p:spPr bwMode="auto">
          <a:xfrm>
            <a:off x="2133600" y="130315"/>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Credit Designation Statements</a:t>
            </a:r>
          </a:p>
        </p:txBody>
      </p:sp>
    </p:spTree>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D7725-A457-1ED1-1DDD-29897F4B206C}"/>
            </a:ext>
          </a:extLst>
        </p:cNvPr>
        <p:cNvGrpSpPr/>
        <p:nvPr/>
      </p:nvGrpSpPr>
      <p:grpSpPr>
        <a:xfrm>
          <a:off x="0" y="0"/>
          <a:ext cx="0" cy="0"/>
          <a:chOff x="0" y="0"/>
          <a:chExt cx="0" cy="0"/>
        </a:xfrm>
      </p:grpSpPr>
      <p:sp>
        <p:nvSpPr>
          <p:cNvPr id="6146" name="Rectangle 4">
            <a:extLst>
              <a:ext uri="{FF2B5EF4-FFF2-40B4-BE49-F238E27FC236}">
                <a16:creationId xmlns:a16="http://schemas.microsoft.com/office/drawing/2014/main" id="{3CCB5C9B-5291-D0F1-87B0-DB5CEFBB4699}"/>
              </a:ext>
            </a:extLst>
          </p:cNvPr>
          <p:cNvSpPr>
            <a:spLocks noChangeArrowheads="1"/>
          </p:cNvSpPr>
          <p:nvPr/>
        </p:nvSpPr>
        <p:spPr bwMode="auto">
          <a:xfrm>
            <a:off x="1752600" y="838201"/>
            <a:ext cx="8763000" cy="410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1600" b="1" u="sng" dirty="0">
                <a:latin typeface="Gotham Narrow" pitchFamily="50" charset="0"/>
                <a:cs typeface="Gotham Narrow" pitchFamily="50" charset="0"/>
              </a:rPr>
              <a:t>AAPA Credit Designation Statement</a:t>
            </a:r>
            <a:endParaRPr lang="en-US" altLang="en-US" sz="1600" dirty="0">
              <a:latin typeface="Gotham Narrow" pitchFamily="50" charset="0"/>
              <a:cs typeface="Gotham Narrow" pitchFamily="50" charset="0"/>
            </a:endParaRPr>
          </a:p>
          <a:p>
            <a:pPr>
              <a:buFontTx/>
              <a:buNone/>
            </a:pPr>
            <a:r>
              <a:rPr lang="en-US" altLang="en-US" sz="1600" dirty="0">
                <a:latin typeface="Gotham Narrow" pitchFamily="50" charset="0"/>
                <a:cs typeface="Gotham Narrow" pitchFamily="50" charset="0"/>
              </a:rPr>
              <a:t>The University of Arkansas for Medical Sciences has been authorized by the American Academy of PAs (AAPA) to award AAPA Category 1 CME credit for activities planned in accordance with AAPA CME Criteria. This activity is designated for 4.0 AAPA Category 1 CME credits. PAs should only claim credit commensurate with the extent of their participation.</a:t>
            </a:r>
          </a:p>
          <a:p>
            <a:pPr>
              <a:buFontTx/>
              <a:buNone/>
            </a:pPr>
            <a:endParaRPr lang="en-US" altLang="en-US" sz="1600" b="1" u="sng" dirty="0">
              <a:latin typeface="Gotham Narrow" pitchFamily="50" charset="0"/>
              <a:cs typeface="Gotham Narrow" pitchFamily="50" charset="0"/>
            </a:endParaRPr>
          </a:p>
          <a:p>
            <a:pPr>
              <a:buFontTx/>
              <a:buNone/>
            </a:pPr>
            <a:r>
              <a:rPr lang="en-US" altLang="en-US" sz="1600" b="1" u="sng" dirty="0">
                <a:latin typeface="Gotham Narrow" pitchFamily="50" charset="0"/>
                <a:cs typeface="Gotham Narrow" pitchFamily="50" charset="0"/>
              </a:rPr>
              <a:t>CDR Credit Designation Statement</a:t>
            </a:r>
          </a:p>
          <a:p>
            <a:pPr>
              <a:buFontTx/>
              <a:buNone/>
            </a:pPr>
            <a:r>
              <a:rPr lang="en-US" altLang="en-US" sz="1600" dirty="0">
                <a:latin typeface="Gotham Narrow" pitchFamily="50" charset="0"/>
                <a:cs typeface="Gotham Narrow" pitchFamily="50" charset="0"/>
              </a:rPr>
              <a:t>This program has been approved for 4.0 contact hours of continuing education for dietitians by the Academy of Nutrition and Dietetics.  CPEUs awarded will be commensurate with participation in the activity. Learners should enter this activity as type 102 on Professional Development Portfolio (PDP) activity logs.</a:t>
            </a:r>
          </a:p>
          <a:p>
            <a:pPr>
              <a:buFontTx/>
              <a:buNone/>
            </a:pPr>
            <a:endParaRPr lang="en-US" altLang="en-US" sz="2000" b="1" u="sng" dirty="0"/>
          </a:p>
          <a:p>
            <a:pPr>
              <a:buFontTx/>
              <a:buNone/>
            </a:pPr>
            <a:endParaRPr lang="en-US" altLang="en-US" sz="2000" b="1" u="sng" dirty="0"/>
          </a:p>
          <a:p>
            <a:pPr>
              <a:buFontTx/>
              <a:buNone/>
            </a:pPr>
            <a:endParaRPr lang="en-US" altLang="en-US" sz="2000" b="1" u="sng" dirty="0"/>
          </a:p>
        </p:txBody>
      </p:sp>
      <p:sp>
        <p:nvSpPr>
          <p:cNvPr id="6147" name="Text Box 5">
            <a:extLst>
              <a:ext uri="{FF2B5EF4-FFF2-40B4-BE49-F238E27FC236}">
                <a16:creationId xmlns:a16="http://schemas.microsoft.com/office/drawing/2014/main" id="{C4CAE4FC-35E5-3DED-7C10-DCE4C8A6C4D6}"/>
              </a:ext>
            </a:extLst>
          </p:cNvPr>
          <p:cNvSpPr txBox="1">
            <a:spLocks noChangeArrowheads="1"/>
          </p:cNvSpPr>
          <p:nvPr/>
        </p:nvSpPr>
        <p:spPr bwMode="auto">
          <a:xfrm>
            <a:off x="2133600" y="130315"/>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Credit Designation Statements</a:t>
            </a:r>
          </a:p>
        </p:txBody>
      </p:sp>
    </p:spTree>
    <p:extLst>
      <p:ext uri="{BB962C8B-B14F-4D97-AF65-F5344CB8AC3E}">
        <p14:creationId xmlns:p14="http://schemas.microsoft.com/office/powerpoint/2010/main" val="1894300490"/>
      </p:ext>
    </p:extLst>
  </p:cSld>
  <p:clrMapOvr>
    <a:masterClrMapping/>
  </p:clrMapOvr>
  <mc:AlternateContent xmlns:mc="http://schemas.openxmlformats.org/markup-compatibility/2006">
    <mc:Choice xmlns:p14="http://schemas.microsoft.com/office/powerpoint/2010/main" Requires="p14">
      <p:transition spd="slow" p14:dur="3500" advClick="0" advTm="30000">
        <p14:reveal/>
      </p:transition>
    </mc:Choice>
    <mc:Fallback>
      <p:transition spd="slow" advClick="0" advTm="3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id="{FBCD3C3E-42B7-4EC3-9036-1E4126E41995}"/>
              </a:ext>
            </a:extLst>
          </p:cNvPr>
          <p:cNvSpPr>
            <a:spLocks noChangeArrowheads="1"/>
          </p:cNvSpPr>
          <p:nvPr/>
        </p:nvSpPr>
        <p:spPr bwMode="auto">
          <a:xfrm>
            <a:off x="1752600" y="1219200"/>
            <a:ext cx="87630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2800" dirty="0">
                <a:latin typeface="Gotham Narrow" pitchFamily="50" charset="0"/>
                <a:cs typeface="Gotham Narrow" pitchFamily="50" charset="0"/>
              </a:rPr>
              <a:t>Complete the Credit Claim/Evaluation: </a:t>
            </a:r>
            <a:r>
              <a:rPr lang="en-US" altLang="en-US" sz="2800" dirty="0">
                <a:latin typeface="Gotham Narrow" pitchFamily="50" charset="0"/>
                <a:cs typeface="Gotham Narrow" pitchFamily="50" charset="0"/>
                <a:hlinkClick r:id="rId2"/>
              </a:rPr>
              <a:t>https://www.surveymonkey.com/r/nwaschizophrenia</a:t>
            </a:r>
            <a:r>
              <a:rPr lang="en-US" altLang="en-US" sz="2800" dirty="0">
                <a:latin typeface="Gotham Narrow" pitchFamily="50" charset="0"/>
                <a:cs typeface="Gotham Narrow" pitchFamily="50" charset="0"/>
              </a:rPr>
              <a:t> </a:t>
            </a:r>
          </a:p>
          <a:p>
            <a:pPr eaLnBrk="1" hangingPunct="1">
              <a:spcBef>
                <a:spcPct val="0"/>
              </a:spcBef>
              <a:buFontTx/>
              <a:buNone/>
              <a:defRPr/>
            </a:pPr>
            <a:endParaRPr lang="en-US" altLang="en-US" sz="2800" dirty="0">
              <a:latin typeface="Gotham Narrow" pitchFamily="50" charset="0"/>
              <a:cs typeface="Gotham Narrow" pitchFamily="50" charset="0"/>
            </a:endParaRPr>
          </a:p>
          <a:p>
            <a:pPr algn="ctr" eaLnBrk="1" hangingPunct="1">
              <a:spcBef>
                <a:spcPct val="0"/>
              </a:spcBef>
              <a:buFontTx/>
              <a:buNone/>
              <a:defRPr/>
            </a:pPr>
            <a:r>
              <a:rPr lang="en-US" altLang="en-US" sz="2800" b="1" dirty="0">
                <a:latin typeface="Gotham Narrow" pitchFamily="50" charset="0"/>
                <a:cs typeface="Gotham Narrow" pitchFamily="50" charset="0"/>
              </a:rPr>
              <a:t>The evaluation will close on 2/13/25 at midnight</a:t>
            </a:r>
            <a:r>
              <a:rPr lang="en-US" altLang="en-US" sz="2800" dirty="0">
                <a:latin typeface="Gotham Narrow" pitchFamily="50" charset="0"/>
                <a:cs typeface="Gotham Narrow" pitchFamily="50" charset="0"/>
              </a:rPr>
              <a:t>.  </a:t>
            </a:r>
            <a:r>
              <a:rPr lang="en-US" altLang="en-US" sz="2800" i="1" dirty="0">
                <a:solidFill>
                  <a:srgbClr val="FF0000"/>
                </a:solidFill>
                <a:latin typeface="Gotham Narrow" pitchFamily="50" charset="0"/>
                <a:cs typeface="Gotham Narrow" pitchFamily="50" charset="0"/>
              </a:rPr>
              <a:t>Please complete the evaluation as soon as possible because after the evaluation closes, you will not be able to claim credit</a:t>
            </a:r>
            <a:r>
              <a:rPr lang="en-US" altLang="en-US" sz="2800" dirty="0">
                <a:latin typeface="Gotham Narrow" pitchFamily="50" charset="0"/>
                <a:cs typeface="Gotham Narrow" pitchFamily="50" charset="0"/>
              </a:rPr>
              <a:t>.</a:t>
            </a:r>
          </a:p>
          <a:p>
            <a:pPr algn="ctr" eaLnBrk="1" hangingPunct="1">
              <a:spcBef>
                <a:spcPct val="0"/>
              </a:spcBef>
              <a:buFontTx/>
              <a:buNone/>
              <a:defRPr/>
            </a:pPr>
            <a:endParaRPr lang="en-US" altLang="en-US" sz="2800" dirty="0">
              <a:latin typeface="Gotham Narrow" pitchFamily="50" charset="0"/>
              <a:cs typeface="Gotham Narrow" pitchFamily="50" charset="0"/>
            </a:endParaRPr>
          </a:p>
          <a:p>
            <a:pPr algn="ctr" eaLnBrk="1" hangingPunct="1">
              <a:spcBef>
                <a:spcPct val="0"/>
              </a:spcBef>
              <a:buFontTx/>
              <a:buNone/>
              <a:defRPr/>
            </a:pPr>
            <a:r>
              <a:rPr lang="en-US" altLang="en-US" sz="2800" dirty="0">
                <a:latin typeface="Gotham Narrow" pitchFamily="50" charset="0"/>
                <a:cs typeface="Gotham Narrow" pitchFamily="50" charset="0"/>
              </a:rPr>
              <a:t>A certificate will be emailed to the address provided within 60 days of the activity end date.</a:t>
            </a:r>
          </a:p>
        </p:txBody>
      </p:sp>
      <p:sp>
        <p:nvSpPr>
          <p:cNvPr id="8195" name="Text Box 5">
            <a:extLst>
              <a:ext uri="{FF2B5EF4-FFF2-40B4-BE49-F238E27FC236}">
                <a16:creationId xmlns:a16="http://schemas.microsoft.com/office/drawing/2014/main" id="{DE0CEEAC-1684-4CB9-A1FE-3C13E4B7D551}"/>
              </a:ext>
            </a:extLst>
          </p:cNvPr>
          <p:cNvSpPr txBox="1">
            <a:spLocks noChangeArrowheads="1"/>
          </p:cNvSpPr>
          <p:nvPr/>
        </p:nvSpPr>
        <p:spPr bwMode="auto">
          <a:xfrm>
            <a:off x="2133600" y="304800"/>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TO CLAIM CREDIT</a:t>
            </a:r>
          </a:p>
        </p:txBody>
      </p:sp>
    </p:spTree>
    <p:extLst>
      <p:ext uri="{BB962C8B-B14F-4D97-AF65-F5344CB8AC3E}">
        <p14:creationId xmlns:p14="http://schemas.microsoft.com/office/powerpoint/2010/main" val="2084830280"/>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a:extLst>
              <a:ext uri="{FF2B5EF4-FFF2-40B4-BE49-F238E27FC236}">
                <a16:creationId xmlns:a16="http://schemas.microsoft.com/office/drawing/2014/main" id="{805BC795-BFF7-4C3E-8773-3CF63888EF35}"/>
              </a:ext>
            </a:extLst>
          </p:cNvPr>
          <p:cNvSpPr txBox="1">
            <a:spLocks noChangeArrowheads="1"/>
          </p:cNvSpPr>
          <p:nvPr/>
        </p:nvSpPr>
        <p:spPr bwMode="auto">
          <a:xfrm>
            <a:off x="2133600" y="322338"/>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dirty="0">
                <a:latin typeface="Gotham Narrow" pitchFamily="50" charset="0"/>
                <a:cs typeface="Gotham Narrow" pitchFamily="50" charset="0"/>
              </a:rPr>
              <a:t>Evaluation QR Code</a:t>
            </a:r>
          </a:p>
        </p:txBody>
      </p:sp>
      <p:pic>
        <p:nvPicPr>
          <p:cNvPr id="3" name="Picture 2">
            <a:extLst>
              <a:ext uri="{FF2B5EF4-FFF2-40B4-BE49-F238E27FC236}">
                <a16:creationId xmlns:a16="http://schemas.microsoft.com/office/drawing/2014/main" id="{46EE11B4-8244-3CEC-D7FF-AA2763F09E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81" y="1030224"/>
            <a:ext cx="5505438" cy="5505438"/>
          </a:xfrm>
          <a:prstGeom prst="rect">
            <a:avLst/>
          </a:prstGeom>
        </p:spPr>
      </p:pic>
    </p:spTree>
    <p:extLst>
      <p:ext uri="{BB962C8B-B14F-4D97-AF65-F5344CB8AC3E}">
        <p14:creationId xmlns:p14="http://schemas.microsoft.com/office/powerpoint/2010/main" val="2067620215"/>
      </p:ext>
    </p:extLst>
  </p:cSld>
  <p:clrMapOvr>
    <a:masterClrMapping/>
  </p:clrMapOvr>
  <mc:AlternateContent xmlns:mc="http://schemas.openxmlformats.org/markup-compatibility/2006" xmlns:p14="http://schemas.microsoft.com/office/powerpoint/2010/main">
    <mc:Choice Requires="p14">
      <p:transition spd="slow" p14:dur="3500" advClick="0" advTm="30000">
        <p14:reveal/>
      </p:transition>
    </mc:Choice>
    <mc:Fallback xmlns="">
      <p:transition spd="slow" advClick="0" advTm="30000">
        <p:fade/>
      </p:transition>
    </mc:Fallback>
  </mc:AlternateContent>
</p:sld>
</file>

<file path=ppt/theme/theme1.xml><?xml version="1.0" encoding="utf-8"?>
<a:theme xmlns:a="http://schemas.openxmlformats.org/drawingml/2006/main" name="UAMS – Gra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UAMS – 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3421</TotalTime>
  <Words>663</Words>
  <Application>Microsoft Office PowerPoint</Application>
  <PresentationFormat>Widescreen</PresentationFormat>
  <Paragraphs>48</Paragraphs>
  <Slides>9</Slides>
  <Notes>1</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9</vt:i4>
      </vt:variant>
    </vt:vector>
  </HeadingPairs>
  <TitlesOfParts>
    <vt:vector size="19" baseType="lpstr">
      <vt:lpstr>Aptos</vt:lpstr>
      <vt:lpstr>Arial</vt:lpstr>
      <vt:lpstr>Calibri</vt:lpstr>
      <vt:lpstr>Gotham Narrow</vt:lpstr>
      <vt:lpstr>UAMS – Gray</vt:lpstr>
      <vt:lpstr>UAMS – Red</vt:lpstr>
      <vt:lpstr>Custom Design</vt:lpstr>
      <vt:lpstr>1_Custom Design</vt:lpstr>
      <vt:lpstr>2_Custom Design</vt:lpstr>
      <vt:lpstr>3_Custom Design</vt:lpstr>
      <vt:lpstr>Northwest Arkansas Schizophrenia  Conference</vt:lpstr>
      <vt:lpstr>PowerPoint Presentation</vt:lpstr>
      <vt:lpstr>Disclosures</vt:lpstr>
      <vt:lpstr>Planner and Faculty Disclosures</vt:lpstr>
      <vt:lpstr>PowerPoint Presentation</vt:lpstr>
      <vt:lpstr>PowerPoint Presentation</vt:lpstr>
      <vt:lpstr>PowerPoint Presentation</vt:lpstr>
      <vt:lpstr>PowerPoint Presentation</vt:lpstr>
      <vt:lpstr>PowerPoint Presentation</vt:lpstr>
    </vt:vector>
  </TitlesOfParts>
  <Company>UAMS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Photography</dc:title>
  <dc:creator>sam</dc:creator>
  <cp:lastModifiedBy>Jones, Craig S</cp:lastModifiedBy>
  <cp:revision>34</cp:revision>
  <cp:lastPrinted>2015-09-23T19:12:53Z</cp:lastPrinted>
  <dcterms:created xsi:type="dcterms:W3CDTF">2012-06-27T20:39:58Z</dcterms:created>
  <dcterms:modified xsi:type="dcterms:W3CDTF">2025-01-30T03:49:24Z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ca390d5-a4f3-448c-8368-24080179bc53_Enabled">
    <vt:lpwstr>true</vt:lpwstr>
  </property>
  <property fmtid="{D5CDD505-2E9C-101B-9397-08002B2CF9AE}" pid="3" name="MSIP_Label_8ca390d5-a4f3-448c-8368-24080179bc53_SetDate">
    <vt:lpwstr>2023-10-19T18:24:10Z</vt:lpwstr>
  </property>
  <property fmtid="{D5CDD505-2E9C-101B-9397-08002B2CF9AE}" pid="4" name="MSIP_Label_8ca390d5-a4f3-448c-8368-24080179bc53_Method">
    <vt:lpwstr>Standard</vt:lpwstr>
  </property>
  <property fmtid="{D5CDD505-2E9C-101B-9397-08002B2CF9AE}" pid="5" name="MSIP_Label_8ca390d5-a4f3-448c-8368-24080179bc53_Name">
    <vt:lpwstr>Low Risk</vt:lpwstr>
  </property>
  <property fmtid="{D5CDD505-2E9C-101B-9397-08002B2CF9AE}" pid="6" name="MSIP_Label_8ca390d5-a4f3-448c-8368-24080179bc53_SiteId">
    <vt:lpwstr>5b703aa0-061f-4ed9-beca-765a39ee1304</vt:lpwstr>
  </property>
  <property fmtid="{D5CDD505-2E9C-101B-9397-08002B2CF9AE}" pid="7" name="MSIP_Label_8ca390d5-a4f3-448c-8368-24080179bc53_ActionId">
    <vt:lpwstr>d0ef269b-e58a-4215-9056-549fbe2749b7</vt:lpwstr>
  </property>
  <property fmtid="{D5CDD505-2E9C-101B-9397-08002B2CF9AE}" pid="8" name="MSIP_Label_8ca390d5-a4f3-448c-8368-24080179bc53_ContentBits">
    <vt:lpwstr>0</vt:lpwstr>
  </property>
</Properties>
</file>